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 id="2147483658" r:id="rId5"/>
    <p:sldMasterId id="2147483667" r:id="rId6"/>
  </p:sldMasterIdLst>
  <p:notesMasterIdLst>
    <p:notesMasterId r:id="rId38"/>
  </p:notesMasterIdLst>
  <p:sldIdLst>
    <p:sldId id="298" r:id="rId7"/>
    <p:sldId id="257" r:id="rId8"/>
    <p:sldId id="291" r:id="rId9"/>
    <p:sldId id="259" r:id="rId10"/>
    <p:sldId id="302" r:id="rId11"/>
    <p:sldId id="260" r:id="rId12"/>
    <p:sldId id="303" r:id="rId13"/>
    <p:sldId id="301" r:id="rId14"/>
    <p:sldId id="264" r:id="rId15"/>
    <p:sldId id="265" r:id="rId16"/>
    <p:sldId id="286" r:id="rId17"/>
    <p:sldId id="266" r:id="rId18"/>
    <p:sldId id="296" r:id="rId19"/>
    <p:sldId id="297" r:id="rId20"/>
    <p:sldId id="267" r:id="rId21"/>
    <p:sldId id="268" r:id="rId22"/>
    <p:sldId id="269" r:id="rId23"/>
    <p:sldId id="280" r:id="rId24"/>
    <p:sldId id="281" r:id="rId25"/>
    <p:sldId id="285" r:id="rId26"/>
    <p:sldId id="282" r:id="rId27"/>
    <p:sldId id="283" r:id="rId28"/>
    <p:sldId id="284" r:id="rId29"/>
    <p:sldId id="271" r:id="rId30"/>
    <p:sldId id="299" r:id="rId31"/>
    <p:sldId id="273" r:id="rId32"/>
    <p:sldId id="274" r:id="rId33"/>
    <p:sldId id="275" r:id="rId34"/>
    <p:sldId id="276" r:id="rId35"/>
    <p:sldId id="277" r:id="rId36"/>
    <p:sldId id="288" r:id="rId37"/>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entury Gothic" panose="020B0502020202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F70D1C-B568-2972-CC5F-2F75DFB61645}" name="Caroline Carruthers" initials="CC" userId="S::Caroline.Carruthers@carruthersandjackson.com::8682b5a2-a0f0-473a-8e2c-7707c3bd150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7B47F8-B8C7-4266-A109-9D769D19E034}" v="4" dt="2023-07-12T12:51:02.016"/>
  </p1510:revLst>
</p1510:revInfo>
</file>

<file path=ppt/tableStyles.xml><?xml version="1.0" encoding="utf-8"?>
<a:tblStyleLst xmlns:a="http://schemas.openxmlformats.org/drawingml/2006/main" def="{A70A70EA-9BE2-440E-A08C-3F2A6C62EE40}">
  <a:tblStyle styleId="{A70A70EA-9BE2-440E-A08C-3F2A6C62EE40}"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FED"/>
          </a:solidFill>
        </a:fill>
      </a:tcStyle>
    </a:wholeTbl>
    <a:band1H>
      <a:tcTxStyle/>
      <a:tcStyle>
        <a:tcBdr/>
        <a:fill>
          <a:solidFill>
            <a:srgbClr val="CADDDA"/>
          </a:solidFill>
        </a:fill>
      </a:tcStyle>
    </a:band1H>
    <a:band2H>
      <a:tcTxStyle/>
      <a:tcStyle>
        <a:tcBdr/>
      </a:tcStyle>
    </a:band2H>
    <a:band1V>
      <a:tcTxStyle/>
      <a:tcStyle>
        <a:tcBdr/>
        <a:fill>
          <a:solidFill>
            <a:srgbClr val="CADDDA"/>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2.fntdata"/><Relationship Id="rId45" Type="http://schemas.openxmlformats.org/officeDocument/2006/relationships/font" Target="fonts/font7.fntdata"/><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6.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4.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Toseland" userId="3461a76d-7d6b-46c0-aabb-9dc018dd911d" providerId="ADAL" clId="{09930BAA-44B4-460F-A7F2-7F20F2FD88A4}"/>
    <pc:docChg chg="addSld delSld modSld">
      <pc:chgData name="Samuel Toseland" userId="3461a76d-7d6b-46c0-aabb-9dc018dd911d" providerId="ADAL" clId="{09930BAA-44B4-460F-A7F2-7F20F2FD88A4}" dt="2023-06-09T12:35:55.783" v="3" actId="2696"/>
      <pc:docMkLst>
        <pc:docMk/>
      </pc:docMkLst>
      <pc:sldChg chg="del">
        <pc:chgData name="Samuel Toseland" userId="3461a76d-7d6b-46c0-aabb-9dc018dd911d" providerId="ADAL" clId="{09930BAA-44B4-460F-A7F2-7F20F2FD88A4}" dt="2023-06-09T12:35:55.783" v="3" actId="2696"/>
        <pc:sldMkLst>
          <pc:docMk/>
          <pc:sldMk cId="0" sldId="256"/>
        </pc:sldMkLst>
      </pc:sldChg>
      <pc:sldChg chg="del">
        <pc:chgData name="Samuel Toseland" userId="3461a76d-7d6b-46c0-aabb-9dc018dd911d" providerId="ADAL" clId="{09930BAA-44B4-460F-A7F2-7F20F2FD88A4}" dt="2023-06-09T12:35:33.405" v="1" actId="2696"/>
        <pc:sldMkLst>
          <pc:docMk/>
          <pc:sldMk cId="0" sldId="278"/>
        </pc:sldMkLst>
      </pc:sldChg>
      <pc:sldChg chg="add">
        <pc:chgData name="Samuel Toseland" userId="3461a76d-7d6b-46c0-aabb-9dc018dd911d" providerId="ADAL" clId="{09930BAA-44B4-460F-A7F2-7F20F2FD88A4}" dt="2023-06-09T12:35:30.219" v="0"/>
        <pc:sldMkLst>
          <pc:docMk/>
          <pc:sldMk cId="0" sldId="288"/>
        </pc:sldMkLst>
      </pc:sldChg>
      <pc:sldChg chg="add">
        <pc:chgData name="Samuel Toseland" userId="3461a76d-7d6b-46c0-aabb-9dc018dd911d" providerId="ADAL" clId="{09930BAA-44B4-460F-A7F2-7F20F2FD88A4}" dt="2023-06-09T12:35:52.750" v="2"/>
        <pc:sldMkLst>
          <pc:docMk/>
          <pc:sldMk cId="0" sldId="298"/>
        </pc:sldMkLst>
      </pc:sldChg>
    </pc:docChg>
  </pc:docChgLst>
  <pc:docChgLst>
    <pc:chgData name="Paola Lingard" userId="9b4868aa-8765-43cc-a026-cd1329aa5170" providerId="ADAL" clId="{10D31145-C0C7-4689-B99A-1D8C77DD839F}"/>
    <pc:docChg chg="undo custSel addSld modSld">
      <pc:chgData name="Paola Lingard" userId="9b4868aa-8765-43cc-a026-cd1329aa5170" providerId="ADAL" clId="{10D31145-C0C7-4689-B99A-1D8C77DD839F}" dt="2023-05-09T12:57:19.395" v="35" actId="108"/>
      <pc:docMkLst>
        <pc:docMk/>
      </pc:docMkLst>
      <pc:sldChg chg="modSp mod">
        <pc:chgData name="Paola Lingard" userId="9b4868aa-8765-43cc-a026-cd1329aa5170" providerId="ADAL" clId="{10D31145-C0C7-4689-B99A-1D8C77DD839F}" dt="2023-05-05T14:08:20.636" v="3" actId="20577"/>
        <pc:sldMkLst>
          <pc:docMk/>
          <pc:sldMk cId="0" sldId="256"/>
        </pc:sldMkLst>
        <pc:spChg chg="mod">
          <ac:chgData name="Paola Lingard" userId="9b4868aa-8765-43cc-a026-cd1329aa5170" providerId="ADAL" clId="{10D31145-C0C7-4689-B99A-1D8C77DD839F}" dt="2023-05-05T14:08:20.636" v="3" actId="20577"/>
          <ac:spMkLst>
            <pc:docMk/>
            <pc:sldMk cId="0" sldId="256"/>
            <ac:spMk id="5" creationId="{3431B5CA-20A4-1CA5-57A2-64A871525FE9}"/>
          </ac:spMkLst>
        </pc:spChg>
      </pc:sldChg>
      <pc:sldChg chg="modSp mod">
        <pc:chgData name="Paola Lingard" userId="9b4868aa-8765-43cc-a026-cd1329aa5170" providerId="ADAL" clId="{10D31145-C0C7-4689-B99A-1D8C77DD839F}" dt="2023-05-05T14:08:28.909" v="5" actId="20577"/>
        <pc:sldMkLst>
          <pc:docMk/>
          <pc:sldMk cId="0" sldId="257"/>
        </pc:sldMkLst>
        <pc:spChg chg="mod">
          <ac:chgData name="Paola Lingard" userId="9b4868aa-8765-43cc-a026-cd1329aa5170" providerId="ADAL" clId="{10D31145-C0C7-4689-B99A-1D8C77DD839F}" dt="2023-05-05T14:08:28.909" v="5" actId="20577"/>
          <ac:spMkLst>
            <pc:docMk/>
            <pc:sldMk cId="0" sldId="257"/>
            <ac:spMk id="96" creationId="{00000000-0000-0000-0000-000000000000}"/>
          </ac:spMkLst>
        </pc:spChg>
      </pc:sldChg>
      <pc:sldChg chg="modSp mod">
        <pc:chgData name="Paola Lingard" userId="9b4868aa-8765-43cc-a026-cd1329aa5170" providerId="ADAL" clId="{10D31145-C0C7-4689-B99A-1D8C77DD839F}" dt="2023-05-05T14:10:04.490" v="31" actId="20577"/>
        <pc:sldMkLst>
          <pc:docMk/>
          <pc:sldMk cId="0" sldId="276"/>
        </pc:sldMkLst>
        <pc:spChg chg="mod">
          <ac:chgData name="Paola Lingard" userId="9b4868aa-8765-43cc-a026-cd1329aa5170" providerId="ADAL" clId="{10D31145-C0C7-4689-B99A-1D8C77DD839F}" dt="2023-05-05T14:10:04.490" v="31" actId="20577"/>
          <ac:spMkLst>
            <pc:docMk/>
            <pc:sldMk cId="0" sldId="276"/>
            <ac:spMk id="239" creationId="{00000000-0000-0000-0000-000000000000}"/>
          </ac:spMkLst>
        </pc:spChg>
      </pc:sldChg>
      <pc:sldChg chg="delSp mod">
        <pc:chgData name="Paola Lingard" userId="9b4868aa-8765-43cc-a026-cd1329aa5170" providerId="ADAL" clId="{10D31145-C0C7-4689-B99A-1D8C77DD839F}" dt="2023-05-05T14:08:34.243" v="7" actId="478"/>
        <pc:sldMkLst>
          <pc:docMk/>
          <pc:sldMk cId="0" sldId="291"/>
        </pc:sldMkLst>
        <pc:picChg chg="del">
          <ac:chgData name="Paola Lingard" userId="9b4868aa-8765-43cc-a026-cd1329aa5170" providerId="ADAL" clId="{10D31145-C0C7-4689-B99A-1D8C77DD839F}" dt="2023-05-05T14:08:34.243" v="7" actId="478"/>
          <ac:picMkLst>
            <pc:docMk/>
            <pc:sldMk cId="0" sldId="291"/>
            <ac:picMk id="10" creationId="{0EFE266C-A482-41F6-A76B-B216EED16DB3}"/>
          </ac:picMkLst>
        </pc:picChg>
        <pc:picChg chg="del">
          <ac:chgData name="Paola Lingard" userId="9b4868aa-8765-43cc-a026-cd1329aa5170" providerId="ADAL" clId="{10D31145-C0C7-4689-B99A-1D8C77DD839F}" dt="2023-05-05T14:08:32.174" v="6" actId="478"/>
          <ac:picMkLst>
            <pc:docMk/>
            <pc:sldMk cId="0" sldId="291"/>
            <ac:picMk id="107" creationId="{00000000-0000-0000-0000-000000000000}"/>
          </ac:picMkLst>
        </pc:picChg>
      </pc:sldChg>
      <pc:sldChg chg="delSp modSp mod">
        <pc:chgData name="Paola Lingard" userId="9b4868aa-8765-43cc-a026-cd1329aa5170" providerId="ADAL" clId="{10D31145-C0C7-4689-B99A-1D8C77DD839F}" dt="2023-05-05T14:08:48.869" v="25" actId="20577"/>
        <pc:sldMkLst>
          <pc:docMk/>
          <pc:sldMk cId="0" sldId="292"/>
        </pc:sldMkLst>
        <pc:spChg chg="mod">
          <ac:chgData name="Paola Lingard" userId="9b4868aa-8765-43cc-a026-cd1329aa5170" providerId="ADAL" clId="{10D31145-C0C7-4689-B99A-1D8C77DD839F}" dt="2023-05-05T14:08:48.869" v="25" actId="20577"/>
          <ac:spMkLst>
            <pc:docMk/>
            <pc:sldMk cId="0" sldId="292"/>
            <ac:spMk id="98" creationId="{00000000-0000-0000-0000-000000000000}"/>
          </ac:spMkLst>
        </pc:spChg>
        <pc:picChg chg="del">
          <ac:chgData name="Paola Lingard" userId="9b4868aa-8765-43cc-a026-cd1329aa5170" providerId="ADAL" clId="{10D31145-C0C7-4689-B99A-1D8C77DD839F}" dt="2023-05-05T14:08:36.977" v="8" actId="478"/>
          <ac:picMkLst>
            <pc:docMk/>
            <pc:sldMk cId="0" sldId="292"/>
            <ac:picMk id="9" creationId="{BB8DC3C2-EEFE-CB5C-A909-FC105C744731}"/>
          </ac:picMkLst>
        </pc:picChg>
      </pc:sldChg>
      <pc:sldChg chg="delSp modSp mod">
        <pc:chgData name="Paola Lingard" userId="9b4868aa-8765-43cc-a026-cd1329aa5170" providerId="ADAL" clId="{10D31145-C0C7-4689-B99A-1D8C77DD839F}" dt="2023-05-05T14:08:58.227" v="29" actId="6549"/>
        <pc:sldMkLst>
          <pc:docMk/>
          <pc:sldMk cId="225301917" sldId="295"/>
        </pc:sldMkLst>
        <pc:spChg chg="mod">
          <ac:chgData name="Paola Lingard" userId="9b4868aa-8765-43cc-a026-cd1329aa5170" providerId="ADAL" clId="{10D31145-C0C7-4689-B99A-1D8C77DD839F}" dt="2023-05-05T14:08:58.227" v="29" actId="6549"/>
          <ac:spMkLst>
            <pc:docMk/>
            <pc:sldMk cId="225301917" sldId="295"/>
            <ac:spMk id="212" creationId="{00000000-0000-0000-0000-000000000000}"/>
          </ac:spMkLst>
        </pc:spChg>
        <pc:picChg chg="del">
          <ac:chgData name="Paola Lingard" userId="9b4868aa-8765-43cc-a026-cd1329aa5170" providerId="ADAL" clId="{10D31145-C0C7-4689-B99A-1D8C77DD839F}" dt="2023-05-05T14:08:53.031" v="26" actId="478"/>
          <ac:picMkLst>
            <pc:docMk/>
            <pc:sldMk cId="225301917" sldId="295"/>
            <ac:picMk id="3" creationId="{3B77D21D-43C7-7F16-C19A-A0712E54502B}"/>
          </ac:picMkLst>
        </pc:picChg>
        <pc:picChg chg="del">
          <ac:chgData name="Paola Lingard" userId="9b4868aa-8765-43cc-a026-cd1329aa5170" providerId="ADAL" clId="{10D31145-C0C7-4689-B99A-1D8C77DD839F}" dt="2023-05-05T14:08:54.001" v="27" actId="478"/>
          <ac:picMkLst>
            <pc:docMk/>
            <pc:sldMk cId="225301917" sldId="295"/>
            <ac:picMk id="5" creationId="{DC63C4F4-0941-FC07-CDC1-768AE3CA3551}"/>
          </ac:picMkLst>
        </pc:picChg>
      </pc:sldChg>
      <pc:sldChg chg="add">
        <pc:chgData name="Paola Lingard" userId="9b4868aa-8765-43cc-a026-cd1329aa5170" providerId="ADAL" clId="{10D31145-C0C7-4689-B99A-1D8C77DD839F}" dt="2023-05-09T12:56:49.323" v="32"/>
        <pc:sldMkLst>
          <pc:docMk/>
          <pc:sldMk cId="0" sldId="296"/>
        </pc:sldMkLst>
      </pc:sldChg>
      <pc:sldChg chg="modSp add mod">
        <pc:chgData name="Paola Lingard" userId="9b4868aa-8765-43cc-a026-cd1329aa5170" providerId="ADAL" clId="{10D31145-C0C7-4689-B99A-1D8C77DD839F}" dt="2023-05-09T12:57:19.395" v="35" actId="108"/>
        <pc:sldMkLst>
          <pc:docMk/>
          <pc:sldMk cId="0" sldId="297"/>
        </pc:sldMkLst>
        <pc:spChg chg="mod">
          <ac:chgData name="Paola Lingard" userId="9b4868aa-8765-43cc-a026-cd1329aa5170" providerId="ADAL" clId="{10D31145-C0C7-4689-B99A-1D8C77DD839F}" dt="2023-05-09T12:57:19.395" v="35" actId="108"/>
          <ac:spMkLst>
            <pc:docMk/>
            <pc:sldMk cId="0" sldId="297"/>
            <ac:spMk id="192" creationId="{00000000-0000-0000-0000-000000000000}"/>
          </ac:spMkLst>
        </pc:spChg>
      </pc:sldChg>
    </pc:docChg>
  </pc:docChgLst>
  <pc:docChgLst>
    <pc:chgData name="Samuel Toseland" userId="3461a76d-7d6b-46c0-aabb-9dc018dd911d" providerId="ADAL" clId="{AB7B47F8-B8C7-4266-A109-9D769D19E034}"/>
    <pc:docChg chg="addSld delSld modSld">
      <pc:chgData name="Samuel Toseland" userId="3461a76d-7d6b-46c0-aabb-9dc018dd911d" providerId="ADAL" clId="{AB7B47F8-B8C7-4266-A109-9D769D19E034}" dt="2023-07-12T12:51:03.811" v="6" actId="2696"/>
      <pc:docMkLst>
        <pc:docMk/>
      </pc:docMkLst>
      <pc:sldChg chg="add">
        <pc:chgData name="Samuel Toseland" userId="3461a76d-7d6b-46c0-aabb-9dc018dd911d" providerId="ADAL" clId="{AB7B47F8-B8C7-4266-A109-9D769D19E034}" dt="2023-07-12T12:49:51.156" v="0"/>
        <pc:sldMkLst>
          <pc:docMk/>
          <pc:sldMk cId="0" sldId="259"/>
        </pc:sldMkLst>
      </pc:sldChg>
      <pc:sldChg chg="del">
        <pc:chgData name="Samuel Toseland" userId="3461a76d-7d6b-46c0-aabb-9dc018dd911d" providerId="ADAL" clId="{AB7B47F8-B8C7-4266-A109-9D769D19E034}" dt="2023-07-12T12:49:54.204" v="1" actId="2696"/>
        <pc:sldMkLst>
          <pc:docMk/>
          <pc:sldMk cId="0" sldId="292"/>
        </pc:sldMkLst>
      </pc:sldChg>
      <pc:sldChg chg="del">
        <pc:chgData name="Samuel Toseland" userId="3461a76d-7d6b-46c0-aabb-9dc018dd911d" providerId="ADAL" clId="{AB7B47F8-B8C7-4266-A109-9D769D19E034}" dt="2023-07-12T12:50:40.772" v="4" actId="2696"/>
        <pc:sldMkLst>
          <pc:docMk/>
          <pc:sldMk cId="0" sldId="293"/>
        </pc:sldMkLst>
      </pc:sldChg>
      <pc:sldChg chg="del">
        <pc:chgData name="Samuel Toseland" userId="3461a76d-7d6b-46c0-aabb-9dc018dd911d" providerId="ADAL" clId="{AB7B47F8-B8C7-4266-A109-9D769D19E034}" dt="2023-07-12T12:51:03.811" v="6" actId="2696"/>
        <pc:sldMkLst>
          <pc:docMk/>
          <pc:sldMk cId="0" sldId="294"/>
        </pc:sldMkLst>
      </pc:sldChg>
      <pc:sldChg chg="add">
        <pc:chgData name="Samuel Toseland" userId="3461a76d-7d6b-46c0-aabb-9dc018dd911d" providerId="ADAL" clId="{AB7B47F8-B8C7-4266-A109-9D769D19E034}" dt="2023-07-12T12:51:02.014" v="5"/>
        <pc:sldMkLst>
          <pc:docMk/>
          <pc:sldMk cId="0" sldId="301"/>
        </pc:sldMkLst>
      </pc:sldChg>
      <pc:sldChg chg="add">
        <pc:chgData name="Samuel Toseland" userId="3461a76d-7d6b-46c0-aabb-9dc018dd911d" providerId="ADAL" clId="{AB7B47F8-B8C7-4266-A109-9D769D19E034}" dt="2023-07-12T12:50:10.452" v="2"/>
        <pc:sldMkLst>
          <pc:docMk/>
          <pc:sldMk cId="3842789930" sldId="302"/>
        </pc:sldMkLst>
      </pc:sldChg>
      <pc:sldChg chg="add">
        <pc:chgData name="Samuel Toseland" userId="3461a76d-7d6b-46c0-aabb-9dc018dd911d" providerId="ADAL" clId="{AB7B47F8-B8C7-4266-A109-9D769D19E034}" dt="2023-07-12T12:50:35.498" v="3"/>
        <pc:sldMkLst>
          <pc:docMk/>
          <pc:sldMk cId="0" sldId="303"/>
        </pc:sldMkLst>
      </pc:sldChg>
    </pc:docChg>
  </pc:docChgLst>
  <pc:docChgLst>
    <pc:chgData name="Paola Lingard" userId="4dc2cd98-5dc0-4d2d-a80b-54e6c4fb15c2" providerId="ADAL" clId="{BB335A10-8235-4C67-9FE9-02C61255738E}"/>
    <pc:docChg chg="undo custSel delSld modSld">
      <pc:chgData name="Paola Lingard" userId="4dc2cd98-5dc0-4d2d-a80b-54e6c4fb15c2" providerId="ADAL" clId="{BB335A10-8235-4C67-9FE9-02C61255738E}" dt="2023-06-16T05:16:43.559" v="37" actId="108"/>
      <pc:docMkLst>
        <pc:docMk/>
      </pc:docMkLst>
      <pc:sldChg chg="modSp mod">
        <pc:chgData name="Paola Lingard" userId="4dc2cd98-5dc0-4d2d-a80b-54e6c4fb15c2" providerId="ADAL" clId="{BB335A10-8235-4C67-9FE9-02C61255738E}" dt="2023-06-05T10:42:34.043" v="30" actId="255"/>
        <pc:sldMkLst>
          <pc:docMk/>
          <pc:sldMk cId="0" sldId="280"/>
        </pc:sldMkLst>
        <pc:spChg chg="mod">
          <ac:chgData name="Paola Lingard" userId="4dc2cd98-5dc0-4d2d-a80b-54e6c4fb15c2" providerId="ADAL" clId="{BB335A10-8235-4C67-9FE9-02C61255738E}" dt="2023-06-05T10:42:34.043" v="30" actId="255"/>
          <ac:spMkLst>
            <pc:docMk/>
            <pc:sldMk cId="0" sldId="280"/>
            <ac:spMk id="152" creationId="{00000000-0000-0000-0000-000000000000}"/>
          </ac:spMkLst>
        </pc:spChg>
      </pc:sldChg>
      <pc:sldChg chg="modSp mod">
        <pc:chgData name="Paola Lingard" userId="4dc2cd98-5dc0-4d2d-a80b-54e6c4fb15c2" providerId="ADAL" clId="{BB335A10-8235-4C67-9FE9-02C61255738E}" dt="2023-06-05T10:41:40.453" v="29" actId="2710"/>
        <pc:sldMkLst>
          <pc:docMk/>
          <pc:sldMk cId="0" sldId="281"/>
        </pc:sldMkLst>
        <pc:spChg chg="mod">
          <ac:chgData name="Paola Lingard" userId="4dc2cd98-5dc0-4d2d-a80b-54e6c4fb15c2" providerId="ADAL" clId="{BB335A10-8235-4C67-9FE9-02C61255738E}" dt="2023-06-05T10:41:40.453" v="29" actId="2710"/>
          <ac:spMkLst>
            <pc:docMk/>
            <pc:sldMk cId="0" sldId="281"/>
            <ac:spMk id="159" creationId="{00000000-0000-0000-0000-000000000000}"/>
          </ac:spMkLst>
        </pc:spChg>
        <pc:picChg chg="mod">
          <ac:chgData name="Paola Lingard" userId="4dc2cd98-5dc0-4d2d-a80b-54e6c4fb15c2" providerId="ADAL" clId="{BB335A10-8235-4C67-9FE9-02C61255738E}" dt="2023-06-05T10:39:29.665" v="15" actId="1076"/>
          <ac:picMkLst>
            <pc:docMk/>
            <pc:sldMk cId="0" sldId="281"/>
            <ac:picMk id="158" creationId="{00000000-0000-0000-0000-000000000000}"/>
          </ac:picMkLst>
        </pc:picChg>
      </pc:sldChg>
      <pc:sldChg chg="modSp mod">
        <pc:chgData name="Paola Lingard" userId="4dc2cd98-5dc0-4d2d-a80b-54e6c4fb15c2" providerId="ADAL" clId="{BB335A10-8235-4C67-9FE9-02C61255738E}" dt="2023-06-05T10:40:45.705" v="24" actId="2710"/>
        <pc:sldMkLst>
          <pc:docMk/>
          <pc:sldMk cId="0" sldId="283"/>
        </pc:sldMkLst>
        <pc:spChg chg="mod">
          <ac:chgData name="Paola Lingard" userId="4dc2cd98-5dc0-4d2d-a80b-54e6c4fb15c2" providerId="ADAL" clId="{BB335A10-8235-4C67-9FE9-02C61255738E}" dt="2023-06-05T10:40:45.705" v="24" actId="2710"/>
          <ac:spMkLst>
            <pc:docMk/>
            <pc:sldMk cId="0" sldId="283"/>
            <ac:spMk id="172" creationId="{00000000-0000-0000-0000-000000000000}"/>
          </ac:spMkLst>
        </pc:spChg>
      </pc:sldChg>
      <pc:sldChg chg="modSp mod">
        <pc:chgData name="Paola Lingard" userId="4dc2cd98-5dc0-4d2d-a80b-54e6c4fb15c2" providerId="ADAL" clId="{BB335A10-8235-4C67-9FE9-02C61255738E}" dt="2023-06-05T10:41:26.542" v="28" actId="14100"/>
        <pc:sldMkLst>
          <pc:docMk/>
          <pc:sldMk cId="0" sldId="284"/>
        </pc:sldMkLst>
        <pc:spChg chg="mod">
          <ac:chgData name="Paola Lingard" userId="4dc2cd98-5dc0-4d2d-a80b-54e6c4fb15c2" providerId="ADAL" clId="{BB335A10-8235-4C67-9FE9-02C61255738E}" dt="2023-06-05T10:41:26.542" v="28" actId="14100"/>
          <ac:spMkLst>
            <pc:docMk/>
            <pc:sldMk cId="0" sldId="284"/>
            <ac:spMk id="179" creationId="{00000000-0000-0000-0000-000000000000}"/>
          </ac:spMkLst>
        </pc:spChg>
        <pc:picChg chg="mod">
          <ac:chgData name="Paola Lingard" userId="4dc2cd98-5dc0-4d2d-a80b-54e6c4fb15c2" providerId="ADAL" clId="{BB335A10-8235-4C67-9FE9-02C61255738E}" dt="2023-06-05T10:41:22.870" v="27" actId="14100"/>
          <ac:picMkLst>
            <pc:docMk/>
            <pc:sldMk cId="0" sldId="284"/>
            <ac:picMk id="3" creationId="{93EA785C-B622-C698-1BBB-37871836CF7B}"/>
          </ac:picMkLst>
        </pc:picChg>
      </pc:sldChg>
      <pc:sldChg chg="addSp delSp modSp mod">
        <pc:chgData name="Paola Lingard" userId="4dc2cd98-5dc0-4d2d-a80b-54e6c4fb15c2" providerId="ADAL" clId="{BB335A10-8235-4C67-9FE9-02C61255738E}" dt="2023-06-06T15:23:37.534" v="34"/>
        <pc:sldMkLst>
          <pc:docMk/>
          <pc:sldMk cId="0" sldId="291"/>
        </pc:sldMkLst>
        <pc:spChg chg="del">
          <ac:chgData name="Paola Lingard" userId="4dc2cd98-5dc0-4d2d-a80b-54e6c4fb15c2" providerId="ADAL" clId="{BB335A10-8235-4C67-9FE9-02C61255738E}" dt="2023-06-06T15:23:32.737" v="31" actId="478"/>
          <ac:spMkLst>
            <pc:docMk/>
            <pc:sldMk cId="0" sldId="291"/>
            <ac:spMk id="2" creationId="{6315FC70-E970-8112-D58C-2B37323F2371}"/>
          </ac:spMkLst>
        </pc:spChg>
        <pc:picChg chg="add mod">
          <ac:chgData name="Paola Lingard" userId="4dc2cd98-5dc0-4d2d-a80b-54e6c4fb15c2" providerId="ADAL" clId="{BB335A10-8235-4C67-9FE9-02C61255738E}" dt="2023-06-06T15:23:37.534" v="34"/>
          <ac:picMkLst>
            <pc:docMk/>
            <pc:sldMk cId="0" sldId="291"/>
            <ac:picMk id="3" creationId="{AF1C53A3-5C23-4CE8-B66F-A54E44EB41E9}"/>
          </ac:picMkLst>
        </pc:picChg>
        <pc:picChg chg="del">
          <ac:chgData name="Paola Lingard" userId="4dc2cd98-5dc0-4d2d-a80b-54e6c4fb15c2" providerId="ADAL" clId="{BB335A10-8235-4C67-9FE9-02C61255738E}" dt="2023-06-06T15:23:34.587" v="32" actId="478"/>
          <ac:picMkLst>
            <pc:docMk/>
            <pc:sldMk cId="0" sldId="291"/>
            <ac:picMk id="8" creationId="{C24670EC-BD04-9537-480E-BEDB582AC171}"/>
          </ac:picMkLst>
        </pc:picChg>
        <pc:picChg chg="del">
          <ac:chgData name="Paola Lingard" userId="4dc2cd98-5dc0-4d2d-a80b-54e6c4fb15c2" providerId="ADAL" clId="{BB335A10-8235-4C67-9FE9-02C61255738E}" dt="2023-06-06T15:23:35.578" v="33" actId="478"/>
          <ac:picMkLst>
            <pc:docMk/>
            <pc:sldMk cId="0" sldId="291"/>
            <ac:picMk id="12" creationId="{88B74205-4A5F-4BB1-A652-AE39BFF6F257}"/>
          </ac:picMkLst>
        </pc:picChg>
      </pc:sldChg>
      <pc:sldChg chg="del">
        <pc:chgData name="Paola Lingard" userId="4dc2cd98-5dc0-4d2d-a80b-54e6c4fb15c2" providerId="ADAL" clId="{BB335A10-8235-4C67-9FE9-02C61255738E}" dt="2023-06-16T05:15:12.963" v="35" actId="47"/>
        <pc:sldMkLst>
          <pc:docMk/>
          <pc:sldMk cId="225301917" sldId="295"/>
        </pc:sldMkLst>
      </pc:sldChg>
      <pc:sldChg chg="modSp mod">
        <pc:chgData name="Paola Lingard" userId="4dc2cd98-5dc0-4d2d-a80b-54e6c4fb15c2" providerId="ADAL" clId="{BB335A10-8235-4C67-9FE9-02C61255738E}" dt="2023-06-16T05:16:43.559" v="37" actId="108"/>
        <pc:sldMkLst>
          <pc:docMk/>
          <pc:sldMk cId="0" sldId="299"/>
        </pc:sldMkLst>
        <pc:spChg chg="mod">
          <ac:chgData name="Paola Lingard" userId="4dc2cd98-5dc0-4d2d-a80b-54e6c4fb15c2" providerId="ADAL" clId="{BB335A10-8235-4C67-9FE9-02C61255738E}" dt="2023-06-16T05:16:43.559" v="37" actId="108"/>
          <ac:spMkLst>
            <pc:docMk/>
            <pc:sldMk cId="0" sldId="299"/>
            <ac:spMk id="5" creationId="{E796E2FE-04BC-1DC5-C565-3900E7563AC5}"/>
          </ac:spMkLst>
        </pc:spChg>
      </pc:sldChg>
      <pc:sldMasterChg chg="delSldLayout">
        <pc:chgData name="Paola Lingard" userId="4dc2cd98-5dc0-4d2d-a80b-54e6c4fb15c2" providerId="ADAL" clId="{BB335A10-8235-4C67-9FE9-02C61255738E}" dt="2023-06-16T05:15:12.963" v="35" actId="47"/>
        <pc:sldMasterMkLst>
          <pc:docMk/>
          <pc:sldMasterMk cId="0" sldId="2147483657"/>
        </pc:sldMasterMkLst>
        <pc:sldLayoutChg chg="del">
          <pc:chgData name="Paola Lingard" userId="4dc2cd98-5dc0-4d2d-a80b-54e6c4fb15c2" providerId="ADAL" clId="{BB335A10-8235-4C67-9FE9-02C61255738E}" dt="2023-06-16T05:15:12.963" v="35" actId="47"/>
          <pc:sldLayoutMkLst>
            <pc:docMk/>
            <pc:sldMasterMk cId="0" sldId="2147483657"/>
            <pc:sldLayoutMk cId="0" sldId="214748365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e0aca4d29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e0aca4d29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e200c1bd8c_0_3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e200c1bd8c_0_3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ge200c1bd8c_0_3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spTree>
    <p:extLst>
      <p:ext uri="{BB962C8B-B14F-4D97-AF65-F5344CB8AC3E}">
        <p14:creationId xmlns:p14="http://schemas.microsoft.com/office/powerpoint/2010/main" val="154983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e0aca4d299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e0aca4d29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t>Exhibit hall – Here you will see all of our sponsors, you can scroll through there halls to see all information, also contact them through email or chat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0aca4d299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e0aca4d299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6" name="Google Shape;1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e4f08b1b4e_0_2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e4f08b1b4e_0_2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ge4f08b1b4e_0_2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e344b5b7a9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ge344b5b7a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e200c1bd8c_0_3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e200c1bd8c_0_3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ge200c1bd8c_0_3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6" name="Google Shape;23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4"/>
        <p:cNvGrpSpPr/>
        <p:nvPr/>
      </p:nvGrpSpPr>
      <p:grpSpPr>
        <a:xfrm>
          <a:off x="0" y="0"/>
          <a:ext cx="0" cy="0"/>
          <a:chOff x="0" y="0"/>
          <a:chExt cx="0" cy="0"/>
        </a:xfrm>
      </p:grpSpPr>
      <p:pic>
        <p:nvPicPr>
          <p:cNvPr id="15" name="Google Shape;15;p2" descr="A picture containing text&#10;&#10;Description automatically generated"/>
          <p:cNvPicPr preferRelativeResize="0"/>
          <p:nvPr/>
        </p:nvPicPr>
        <p:blipFill rotWithShape="1">
          <a:blip r:embed="rId2">
            <a:alphaModFix/>
          </a:blip>
          <a:srcRect/>
          <a:stretch/>
        </p:blipFill>
        <p:spPr>
          <a:xfrm>
            <a:off x="-736" y="0"/>
            <a:ext cx="12193472" cy="6858000"/>
          </a:xfrm>
          <a:prstGeom prst="rect">
            <a:avLst/>
          </a:prstGeom>
          <a:noFill/>
          <a:ln>
            <a:noFill/>
          </a:ln>
        </p:spPr>
      </p:pic>
      <p:pic>
        <p:nvPicPr>
          <p:cNvPr id="16" name="Google Shape;16;p2" descr="A group of flowers&#10;&#10;Description automatically generated with medium confidence"/>
          <p:cNvPicPr preferRelativeResize="0"/>
          <p:nvPr/>
        </p:nvPicPr>
        <p:blipFill rotWithShape="1">
          <a:blip r:embed="rId3">
            <a:alphaModFix/>
          </a:blip>
          <a:srcRect/>
          <a:stretch/>
        </p:blipFill>
        <p:spPr>
          <a:xfrm>
            <a:off x="12855365" y="1983176"/>
            <a:ext cx="9703948" cy="6858000"/>
          </a:xfrm>
          <a:prstGeom prst="rect">
            <a:avLst/>
          </a:prstGeom>
          <a:noFill/>
          <a:ln>
            <a:noFill/>
          </a:ln>
        </p:spPr>
      </p:pic>
      <p:sp>
        <p:nvSpPr>
          <p:cNvPr id="17" name="Google Shape;17;p2"/>
          <p:cNvSpPr txBox="1">
            <a:spLocks noGrp="1"/>
          </p:cNvSpPr>
          <p:nvPr>
            <p:ph type="ctrTitle"/>
          </p:nvPr>
        </p:nvSpPr>
        <p:spPr>
          <a:xfrm>
            <a:off x="1272544" y="2170052"/>
            <a:ext cx="4999286" cy="1408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500"/>
              <a:buFont typeface="Century Gothic"/>
              <a:buNone/>
              <a:defRPr sz="3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1272544" y="3608803"/>
            <a:ext cx="5128593"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2"/>
              </a:buClr>
              <a:buSzPts val="2000"/>
              <a:buNone/>
              <a:defRPr sz="2000" b="0">
                <a:solidFill>
                  <a:schemeClr val="accent2"/>
                </a:solidFill>
              </a:defRPr>
            </a:lvl1pPr>
            <a:lvl2pPr lvl="1" algn="ctr">
              <a:lnSpc>
                <a:spcPct val="90000"/>
              </a:lnSpc>
              <a:spcBef>
                <a:spcPts val="500"/>
              </a:spcBef>
              <a:spcAft>
                <a:spcPts val="0"/>
              </a:spcAft>
              <a:buClr>
                <a:srgbClr val="595959"/>
              </a:buClr>
              <a:buSzPts val="2000"/>
              <a:buNone/>
              <a:defRPr sz="2000"/>
            </a:lvl2pPr>
            <a:lvl3pPr lvl="2" algn="ctr">
              <a:lnSpc>
                <a:spcPct val="90000"/>
              </a:lnSpc>
              <a:spcBef>
                <a:spcPts val="500"/>
              </a:spcBef>
              <a:spcAft>
                <a:spcPts val="0"/>
              </a:spcAft>
              <a:buClr>
                <a:srgbClr val="595959"/>
              </a:buClr>
              <a:buSzPts val="1800"/>
              <a:buNone/>
              <a:defRPr sz="18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
          <p:cNvSpPr txBox="1">
            <a:spLocks noGrp="1"/>
          </p:cNvSpPr>
          <p:nvPr>
            <p:ph type="body" idx="2"/>
          </p:nvPr>
        </p:nvSpPr>
        <p:spPr>
          <a:xfrm>
            <a:off x="1079357" y="7280852"/>
            <a:ext cx="2924175" cy="25225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95959"/>
              </a:buClr>
              <a:buSzPts val="1000"/>
              <a:buNone/>
              <a:defRPr sz="1000"/>
            </a:lvl1pPr>
            <a:lvl2pPr marL="914400" lvl="1" indent="-228600" algn="l">
              <a:lnSpc>
                <a:spcPct val="90000"/>
              </a:lnSpc>
              <a:spcBef>
                <a:spcPts val="500"/>
              </a:spcBef>
              <a:spcAft>
                <a:spcPts val="0"/>
              </a:spcAft>
              <a:buClr>
                <a:srgbClr val="595959"/>
              </a:buClr>
              <a:buSzPts val="1100"/>
              <a:buNone/>
              <a:defRPr sz="1100"/>
            </a:lvl2pPr>
            <a:lvl3pPr marL="1371600" lvl="2" indent="-228600" algn="l">
              <a:lnSpc>
                <a:spcPct val="90000"/>
              </a:lnSpc>
              <a:spcBef>
                <a:spcPts val="500"/>
              </a:spcBef>
              <a:spcAft>
                <a:spcPts val="0"/>
              </a:spcAft>
              <a:buClr>
                <a:srgbClr val="595959"/>
              </a:buClr>
              <a:buSzPts val="1050"/>
              <a:buNone/>
              <a:defRPr sz="105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
          <p:cNvSpPr txBox="1">
            <a:spLocks noGrp="1"/>
          </p:cNvSpPr>
          <p:nvPr>
            <p:ph type="body" idx="3"/>
          </p:nvPr>
        </p:nvSpPr>
        <p:spPr>
          <a:xfrm>
            <a:off x="1079357" y="7513647"/>
            <a:ext cx="2924175" cy="31756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95959"/>
              </a:buClr>
              <a:buSzPts val="1200"/>
              <a:buNone/>
              <a:defRPr sz="1200" b="1"/>
            </a:lvl1pPr>
            <a:lvl2pPr marL="914400" lvl="1" indent="-228600" algn="l">
              <a:lnSpc>
                <a:spcPct val="90000"/>
              </a:lnSpc>
              <a:spcBef>
                <a:spcPts val="500"/>
              </a:spcBef>
              <a:spcAft>
                <a:spcPts val="0"/>
              </a:spcAft>
              <a:buClr>
                <a:srgbClr val="595959"/>
              </a:buClr>
              <a:buSzPts val="1100"/>
              <a:buNone/>
              <a:defRPr sz="1100"/>
            </a:lvl2pPr>
            <a:lvl3pPr marL="1371600" lvl="2" indent="-228600" algn="l">
              <a:lnSpc>
                <a:spcPct val="90000"/>
              </a:lnSpc>
              <a:spcBef>
                <a:spcPts val="500"/>
              </a:spcBef>
              <a:spcAft>
                <a:spcPts val="0"/>
              </a:spcAft>
              <a:buClr>
                <a:srgbClr val="595959"/>
              </a:buClr>
              <a:buSzPts val="1050"/>
              <a:buNone/>
              <a:defRPr sz="105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2" descr="Logo&#10;&#10;Description automatically generated"/>
          <p:cNvPicPr preferRelativeResize="0"/>
          <p:nvPr/>
        </p:nvPicPr>
        <p:blipFill rotWithShape="1">
          <a:blip r:embed="rId4">
            <a:alphaModFix/>
          </a:blip>
          <a:srcRect/>
          <a:stretch/>
        </p:blipFill>
        <p:spPr>
          <a:xfrm>
            <a:off x="538494" y="472905"/>
            <a:ext cx="2417143" cy="112053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quote page">
  <p:cSld name="2_quote page">
    <p:spTree>
      <p:nvGrpSpPr>
        <p:cNvPr id="1" name="Shape 22"/>
        <p:cNvGrpSpPr/>
        <p:nvPr/>
      </p:nvGrpSpPr>
      <p:grpSpPr>
        <a:xfrm>
          <a:off x="0" y="0"/>
          <a:ext cx="0" cy="0"/>
          <a:chOff x="0" y="0"/>
          <a:chExt cx="0" cy="0"/>
        </a:xfrm>
      </p:grpSpPr>
      <p:sp>
        <p:nvSpPr>
          <p:cNvPr id="23" name="Google Shape;23;p3"/>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lt1"/>
              </a:solidFill>
              <a:latin typeface="Century Gothic"/>
              <a:ea typeface="Century Gothic"/>
              <a:cs typeface="Century Gothic"/>
              <a:sym typeface="Century Gothic"/>
            </a:endParaRPr>
          </a:p>
        </p:txBody>
      </p:sp>
      <p:sp>
        <p:nvSpPr>
          <p:cNvPr id="24" name="Google Shape;24;p3"/>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 name="Google Shape;25;p3"/>
          <p:cNvGrpSpPr/>
          <p:nvPr/>
        </p:nvGrpSpPr>
        <p:grpSpPr>
          <a:xfrm>
            <a:off x="10769601" y="0"/>
            <a:ext cx="1182254" cy="6858000"/>
            <a:chOff x="0" y="0"/>
            <a:chExt cx="12192000" cy="6858000"/>
          </a:xfrm>
        </p:grpSpPr>
        <p:sp>
          <p:nvSpPr>
            <p:cNvPr id="26" name="Google Shape;26;p3"/>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1"/>
                </a:solidFill>
                <a:latin typeface="Century Gothic"/>
                <a:ea typeface="Century Gothic"/>
                <a:cs typeface="Century Gothic"/>
                <a:sym typeface="Century Gothic"/>
              </a:endParaRPr>
            </a:p>
          </p:txBody>
        </p:sp>
        <p:sp>
          <p:nvSpPr>
            <p:cNvPr id="27" name="Google Shape;27;p3"/>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2"/>
                </a:solidFill>
                <a:latin typeface="Century Gothic"/>
                <a:ea typeface="Century Gothic"/>
                <a:cs typeface="Century Gothic"/>
                <a:sym typeface="Century Gothic"/>
              </a:endParaRPr>
            </a:p>
          </p:txBody>
        </p:sp>
      </p:grpSp>
      <p:sp>
        <p:nvSpPr>
          <p:cNvPr id="28" name="Google Shape;28;p3"/>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9" name="Google Shape;29;p3"/>
          <p:cNvPicPr preferRelativeResize="0"/>
          <p:nvPr/>
        </p:nvPicPr>
        <p:blipFill rotWithShape="1">
          <a:blip r:embed="rId2">
            <a:alphaModFix/>
          </a:blip>
          <a:srcRect/>
          <a:stretch/>
        </p:blipFill>
        <p:spPr>
          <a:xfrm>
            <a:off x="670886" y="748771"/>
            <a:ext cx="785380" cy="829013"/>
          </a:xfrm>
          <a:prstGeom prst="rect">
            <a:avLst/>
          </a:prstGeom>
          <a:noFill/>
          <a:ln>
            <a:noFill/>
          </a:ln>
        </p:spPr>
      </p:pic>
      <p:pic>
        <p:nvPicPr>
          <p:cNvPr id="30" name="Google Shape;30;p3"/>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1 column text" type="obj">
  <p:cSld name="OBJEC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
          <p:cNvSpPr txBox="1">
            <a:spLocks noGrp="1"/>
          </p:cNvSpPr>
          <p:nvPr>
            <p:ph type="body" idx="1"/>
          </p:nvPr>
        </p:nvSpPr>
        <p:spPr>
          <a:xfrm>
            <a:off x="838200" y="1825625"/>
            <a:ext cx="8619836"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4" name="Google Shape;34;p4"/>
          <p:cNvGrpSpPr/>
          <p:nvPr/>
        </p:nvGrpSpPr>
        <p:grpSpPr>
          <a:xfrm>
            <a:off x="10769601" y="0"/>
            <a:ext cx="1182254" cy="6858000"/>
            <a:chOff x="0" y="0"/>
            <a:chExt cx="12192000" cy="6858000"/>
          </a:xfrm>
        </p:grpSpPr>
        <p:sp>
          <p:nvSpPr>
            <p:cNvPr id="35" name="Google Shape;35;p4"/>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36" name="Google Shape;36;p4"/>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37" name="Google Shape;37;p4"/>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age">
  <p:cSld name="quote page">
    <p:spTree>
      <p:nvGrpSpPr>
        <p:cNvPr id="1" name="Shape 38"/>
        <p:cNvGrpSpPr/>
        <p:nvPr/>
      </p:nvGrpSpPr>
      <p:grpSpPr>
        <a:xfrm>
          <a:off x="0" y="0"/>
          <a:ext cx="0" cy="0"/>
          <a:chOff x="0" y="0"/>
          <a:chExt cx="0" cy="0"/>
        </a:xfrm>
      </p:grpSpPr>
      <p:sp>
        <p:nvSpPr>
          <p:cNvPr id="39" name="Google Shape;39;p5"/>
          <p:cNvSpPr/>
          <p:nvPr/>
        </p:nvSpPr>
        <p:spPr>
          <a:xfrm>
            <a:off x="-1"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40" name="Google Shape;40;p5"/>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1" name="Google Shape;41;p5"/>
          <p:cNvGrpSpPr/>
          <p:nvPr/>
        </p:nvGrpSpPr>
        <p:grpSpPr>
          <a:xfrm>
            <a:off x="10769601" y="0"/>
            <a:ext cx="1182254" cy="6858000"/>
            <a:chOff x="0" y="0"/>
            <a:chExt cx="12192000" cy="6858000"/>
          </a:xfrm>
        </p:grpSpPr>
        <p:sp>
          <p:nvSpPr>
            <p:cNvPr id="42" name="Google Shape;42;p5"/>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43" name="Google Shape;43;p5"/>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44" name="Google Shape;44;p5"/>
          <p:cNvPicPr preferRelativeResize="0"/>
          <p:nvPr/>
        </p:nvPicPr>
        <p:blipFill rotWithShape="1">
          <a:blip r:embed="rId2">
            <a:alphaModFix/>
          </a:blip>
          <a:srcRect/>
          <a:stretch/>
        </p:blipFill>
        <p:spPr>
          <a:xfrm>
            <a:off x="670886" y="748771"/>
            <a:ext cx="785381" cy="829013"/>
          </a:xfrm>
          <a:prstGeom prst="rect">
            <a:avLst/>
          </a:prstGeom>
          <a:noFill/>
          <a:ln>
            <a:noFill/>
          </a:ln>
        </p:spPr>
      </p:pic>
      <p:sp>
        <p:nvSpPr>
          <p:cNvPr id="45" name="Google Shape;45;p5"/>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6" name="Google Shape;46;p5"/>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2 column text">
  <p:cSld name="Title and 2 column text">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6"/>
          <p:cNvSpPr txBox="1">
            <a:spLocks noGrp="1"/>
          </p:cNvSpPr>
          <p:nvPr>
            <p:ph type="body" idx="1"/>
          </p:nvPr>
        </p:nvSpPr>
        <p:spPr>
          <a:xfrm>
            <a:off x="838200" y="1825625"/>
            <a:ext cx="8619836"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50" name="Google Shape;50;p6"/>
          <p:cNvGrpSpPr/>
          <p:nvPr/>
        </p:nvGrpSpPr>
        <p:grpSpPr>
          <a:xfrm>
            <a:off x="10769601" y="0"/>
            <a:ext cx="1182254" cy="6858000"/>
            <a:chOff x="0" y="0"/>
            <a:chExt cx="12192000" cy="6858000"/>
          </a:xfrm>
        </p:grpSpPr>
        <p:sp>
          <p:nvSpPr>
            <p:cNvPr id="51" name="Google Shape;51;p6"/>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52" name="Google Shape;52;p6"/>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53" name="Google Shape;53;p6"/>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quote page">
  <p:cSld name="1_quote page">
    <p:spTree>
      <p:nvGrpSpPr>
        <p:cNvPr id="1" name="Shape 62"/>
        <p:cNvGrpSpPr/>
        <p:nvPr/>
      </p:nvGrpSpPr>
      <p:grpSpPr>
        <a:xfrm>
          <a:off x="0" y="0"/>
          <a:ext cx="0" cy="0"/>
          <a:chOff x="0" y="0"/>
          <a:chExt cx="0" cy="0"/>
        </a:xfrm>
      </p:grpSpPr>
      <p:sp>
        <p:nvSpPr>
          <p:cNvPr id="63" name="Google Shape;63;p8"/>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64" name="Google Shape;64;p8"/>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5" name="Google Shape;65;p8"/>
          <p:cNvGrpSpPr/>
          <p:nvPr/>
        </p:nvGrpSpPr>
        <p:grpSpPr>
          <a:xfrm>
            <a:off x="10769601" y="0"/>
            <a:ext cx="1182254" cy="6858000"/>
            <a:chOff x="0" y="0"/>
            <a:chExt cx="12192000" cy="6858000"/>
          </a:xfrm>
        </p:grpSpPr>
        <p:sp>
          <p:nvSpPr>
            <p:cNvPr id="66" name="Google Shape;66;p8"/>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67" name="Google Shape;67;p8"/>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68" name="Google Shape;68;p8"/>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8"/>
          <p:cNvPicPr preferRelativeResize="0"/>
          <p:nvPr/>
        </p:nvPicPr>
        <p:blipFill rotWithShape="1">
          <a:blip r:embed="rId2">
            <a:alphaModFix/>
          </a:blip>
          <a:srcRect/>
          <a:stretch/>
        </p:blipFill>
        <p:spPr>
          <a:xfrm>
            <a:off x="670886" y="748771"/>
            <a:ext cx="785380" cy="829013"/>
          </a:xfrm>
          <a:prstGeom prst="rect">
            <a:avLst/>
          </a:prstGeom>
          <a:noFill/>
          <a:ln>
            <a:noFill/>
          </a:ln>
        </p:spPr>
      </p:pic>
      <p:pic>
        <p:nvPicPr>
          <p:cNvPr id="70" name="Google Shape;70;p8"/>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1 column &amp; chart">
  <p:cSld name="Title and 1 column &amp; chart">
    <p:spTree>
      <p:nvGrpSpPr>
        <p:cNvPr id="1" name="Shape 71"/>
        <p:cNvGrpSpPr/>
        <p:nvPr/>
      </p:nvGrpSpPr>
      <p:grpSpPr>
        <a:xfrm>
          <a:off x="0" y="0"/>
          <a:ext cx="0" cy="0"/>
          <a:chOff x="0" y="0"/>
          <a:chExt cx="0" cy="0"/>
        </a:xfrm>
      </p:grpSpPr>
      <p:sp>
        <p:nvSpPr>
          <p:cNvPr id="72" name="Google Shape;72;p9"/>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9"/>
          <p:cNvSpPr txBox="1">
            <a:spLocks noGrp="1"/>
          </p:cNvSpPr>
          <p:nvPr>
            <p:ph type="body" idx="1"/>
          </p:nvPr>
        </p:nvSpPr>
        <p:spPr>
          <a:xfrm>
            <a:off x="838200" y="1825625"/>
            <a:ext cx="5932055"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4" name="Google Shape;74;p9"/>
          <p:cNvGrpSpPr/>
          <p:nvPr/>
        </p:nvGrpSpPr>
        <p:grpSpPr>
          <a:xfrm>
            <a:off x="10769601" y="0"/>
            <a:ext cx="1182254" cy="6858000"/>
            <a:chOff x="0" y="0"/>
            <a:chExt cx="12192000" cy="6858000"/>
          </a:xfrm>
        </p:grpSpPr>
        <p:sp>
          <p:nvSpPr>
            <p:cNvPr id="75" name="Google Shape;75;p9"/>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76" name="Google Shape;76;p9"/>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77" name="Google Shape;77;p9"/>
          <p:cNvSpPr>
            <a:spLocks noGrp="1"/>
          </p:cNvSpPr>
          <p:nvPr>
            <p:ph type="chart" idx="2"/>
          </p:nvPr>
        </p:nvSpPr>
        <p:spPr>
          <a:xfrm>
            <a:off x="6935788" y="822325"/>
            <a:ext cx="4637087" cy="5354638"/>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78" name="Google Shape;78;p9"/>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1 column &amp; image">
  <p:cSld name="Title and 1 column &amp; image">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0"/>
          <p:cNvSpPr txBox="1">
            <a:spLocks noGrp="1"/>
          </p:cNvSpPr>
          <p:nvPr>
            <p:ph type="body" idx="1"/>
          </p:nvPr>
        </p:nvSpPr>
        <p:spPr>
          <a:xfrm>
            <a:off x="838200" y="1825625"/>
            <a:ext cx="5932055"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82" name="Google Shape;82;p10"/>
          <p:cNvGrpSpPr/>
          <p:nvPr/>
        </p:nvGrpSpPr>
        <p:grpSpPr>
          <a:xfrm>
            <a:off x="10769601" y="0"/>
            <a:ext cx="1182254" cy="6858000"/>
            <a:chOff x="0" y="0"/>
            <a:chExt cx="12192000" cy="6858000"/>
          </a:xfrm>
        </p:grpSpPr>
        <p:sp>
          <p:nvSpPr>
            <p:cNvPr id="83" name="Google Shape;83;p10"/>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84" name="Google Shape;84;p10"/>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85" name="Google Shape;85;p10"/>
          <p:cNvSpPr>
            <a:spLocks noGrp="1"/>
          </p:cNvSpPr>
          <p:nvPr>
            <p:ph type="pic" idx="2"/>
          </p:nvPr>
        </p:nvSpPr>
        <p:spPr>
          <a:xfrm>
            <a:off x="7010400" y="474746"/>
            <a:ext cx="4941455" cy="5944527"/>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86" name="Google Shape;86;p10"/>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4"/>
        <p:cNvGrpSpPr/>
        <p:nvPr/>
      </p:nvGrpSpPr>
      <p:grpSpPr>
        <a:xfrm>
          <a:off x="0" y="0"/>
          <a:ext cx="0" cy="0"/>
          <a:chOff x="0" y="0"/>
          <a:chExt cx="0" cy="0"/>
        </a:xfrm>
      </p:grpSpPr>
      <p:pic>
        <p:nvPicPr>
          <p:cNvPr id="15" name="Google Shape;15;p2" descr="A picture containing text&#10;&#10;Description automatically generated"/>
          <p:cNvPicPr preferRelativeResize="0"/>
          <p:nvPr/>
        </p:nvPicPr>
        <p:blipFill rotWithShape="1">
          <a:blip r:embed="rId2">
            <a:alphaModFix/>
          </a:blip>
          <a:srcRect/>
          <a:stretch/>
        </p:blipFill>
        <p:spPr>
          <a:xfrm>
            <a:off x="-736" y="0"/>
            <a:ext cx="12193472" cy="6858000"/>
          </a:xfrm>
          <a:prstGeom prst="rect">
            <a:avLst/>
          </a:prstGeom>
          <a:noFill/>
          <a:ln>
            <a:noFill/>
          </a:ln>
        </p:spPr>
      </p:pic>
      <p:pic>
        <p:nvPicPr>
          <p:cNvPr id="16" name="Google Shape;16;p2" descr="A group of flowers&#10;&#10;Description automatically generated with medium confidence"/>
          <p:cNvPicPr preferRelativeResize="0"/>
          <p:nvPr/>
        </p:nvPicPr>
        <p:blipFill rotWithShape="1">
          <a:blip r:embed="rId3">
            <a:alphaModFix/>
          </a:blip>
          <a:srcRect/>
          <a:stretch/>
        </p:blipFill>
        <p:spPr>
          <a:xfrm>
            <a:off x="12855365" y="1983176"/>
            <a:ext cx="9703948" cy="6858000"/>
          </a:xfrm>
          <a:prstGeom prst="rect">
            <a:avLst/>
          </a:prstGeom>
          <a:noFill/>
          <a:ln>
            <a:noFill/>
          </a:ln>
        </p:spPr>
      </p:pic>
      <p:sp>
        <p:nvSpPr>
          <p:cNvPr id="17" name="Google Shape;17;p2"/>
          <p:cNvSpPr txBox="1">
            <a:spLocks noGrp="1"/>
          </p:cNvSpPr>
          <p:nvPr>
            <p:ph type="ctrTitle"/>
          </p:nvPr>
        </p:nvSpPr>
        <p:spPr>
          <a:xfrm>
            <a:off x="1272544" y="2170052"/>
            <a:ext cx="4999286" cy="1408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500"/>
              <a:buFont typeface="Century Gothic"/>
              <a:buNone/>
              <a:defRPr sz="3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1272544" y="3608803"/>
            <a:ext cx="5128593"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2"/>
              </a:buClr>
              <a:buSzPts val="2000"/>
              <a:buNone/>
              <a:defRPr sz="2000" b="0">
                <a:solidFill>
                  <a:schemeClr val="accent2"/>
                </a:solidFill>
              </a:defRPr>
            </a:lvl1pPr>
            <a:lvl2pPr lvl="1" algn="ctr">
              <a:lnSpc>
                <a:spcPct val="90000"/>
              </a:lnSpc>
              <a:spcBef>
                <a:spcPts val="500"/>
              </a:spcBef>
              <a:spcAft>
                <a:spcPts val="0"/>
              </a:spcAft>
              <a:buClr>
                <a:srgbClr val="595959"/>
              </a:buClr>
              <a:buSzPts val="2000"/>
              <a:buNone/>
              <a:defRPr sz="2000"/>
            </a:lvl2pPr>
            <a:lvl3pPr lvl="2" algn="ctr">
              <a:lnSpc>
                <a:spcPct val="90000"/>
              </a:lnSpc>
              <a:spcBef>
                <a:spcPts val="500"/>
              </a:spcBef>
              <a:spcAft>
                <a:spcPts val="0"/>
              </a:spcAft>
              <a:buClr>
                <a:srgbClr val="595959"/>
              </a:buClr>
              <a:buSzPts val="1800"/>
              <a:buNone/>
              <a:defRPr sz="18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
          <p:cNvSpPr txBox="1">
            <a:spLocks noGrp="1"/>
          </p:cNvSpPr>
          <p:nvPr>
            <p:ph type="body" idx="2"/>
          </p:nvPr>
        </p:nvSpPr>
        <p:spPr>
          <a:xfrm>
            <a:off x="1079357" y="7280852"/>
            <a:ext cx="2924175" cy="25225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95959"/>
              </a:buClr>
              <a:buSzPts val="1000"/>
              <a:buNone/>
              <a:defRPr sz="1000"/>
            </a:lvl1pPr>
            <a:lvl2pPr marL="914400" lvl="1" indent="-228600" algn="l">
              <a:lnSpc>
                <a:spcPct val="90000"/>
              </a:lnSpc>
              <a:spcBef>
                <a:spcPts val="500"/>
              </a:spcBef>
              <a:spcAft>
                <a:spcPts val="0"/>
              </a:spcAft>
              <a:buClr>
                <a:srgbClr val="595959"/>
              </a:buClr>
              <a:buSzPts val="1100"/>
              <a:buNone/>
              <a:defRPr sz="1100"/>
            </a:lvl2pPr>
            <a:lvl3pPr marL="1371600" lvl="2" indent="-228600" algn="l">
              <a:lnSpc>
                <a:spcPct val="90000"/>
              </a:lnSpc>
              <a:spcBef>
                <a:spcPts val="500"/>
              </a:spcBef>
              <a:spcAft>
                <a:spcPts val="0"/>
              </a:spcAft>
              <a:buClr>
                <a:srgbClr val="595959"/>
              </a:buClr>
              <a:buSzPts val="1050"/>
              <a:buNone/>
              <a:defRPr sz="105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
          <p:cNvSpPr txBox="1">
            <a:spLocks noGrp="1"/>
          </p:cNvSpPr>
          <p:nvPr>
            <p:ph type="body" idx="3"/>
          </p:nvPr>
        </p:nvSpPr>
        <p:spPr>
          <a:xfrm>
            <a:off x="1079357" y="7513647"/>
            <a:ext cx="2924175" cy="31756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95959"/>
              </a:buClr>
              <a:buSzPts val="1200"/>
              <a:buNone/>
              <a:defRPr sz="1200" b="1"/>
            </a:lvl1pPr>
            <a:lvl2pPr marL="914400" lvl="1" indent="-228600" algn="l">
              <a:lnSpc>
                <a:spcPct val="90000"/>
              </a:lnSpc>
              <a:spcBef>
                <a:spcPts val="500"/>
              </a:spcBef>
              <a:spcAft>
                <a:spcPts val="0"/>
              </a:spcAft>
              <a:buClr>
                <a:srgbClr val="595959"/>
              </a:buClr>
              <a:buSzPts val="1100"/>
              <a:buNone/>
              <a:defRPr sz="1100"/>
            </a:lvl2pPr>
            <a:lvl3pPr marL="1371600" lvl="2" indent="-228600" algn="l">
              <a:lnSpc>
                <a:spcPct val="90000"/>
              </a:lnSpc>
              <a:spcBef>
                <a:spcPts val="500"/>
              </a:spcBef>
              <a:spcAft>
                <a:spcPts val="0"/>
              </a:spcAft>
              <a:buClr>
                <a:srgbClr val="595959"/>
              </a:buClr>
              <a:buSzPts val="1050"/>
              <a:buNone/>
              <a:defRPr sz="105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2" descr="Logo&#10;&#10;Description automatically generated"/>
          <p:cNvPicPr preferRelativeResize="0"/>
          <p:nvPr/>
        </p:nvPicPr>
        <p:blipFill rotWithShape="1">
          <a:blip r:embed="rId4">
            <a:alphaModFix/>
          </a:blip>
          <a:srcRect/>
          <a:stretch/>
        </p:blipFill>
        <p:spPr>
          <a:xfrm>
            <a:off x="538494" y="472905"/>
            <a:ext cx="2417143" cy="1120530"/>
          </a:xfrm>
          <a:prstGeom prst="rect">
            <a:avLst/>
          </a:prstGeom>
          <a:noFill/>
          <a:ln>
            <a:noFill/>
          </a:ln>
        </p:spPr>
      </p:pic>
    </p:spTree>
    <p:extLst>
      <p:ext uri="{BB962C8B-B14F-4D97-AF65-F5344CB8AC3E}">
        <p14:creationId xmlns:p14="http://schemas.microsoft.com/office/powerpoint/2010/main" val="2883556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quote page">
  <p:cSld name="1_quote page">
    <p:spTree>
      <p:nvGrpSpPr>
        <p:cNvPr id="1" name="Shape 22"/>
        <p:cNvGrpSpPr/>
        <p:nvPr/>
      </p:nvGrpSpPr>
      <p:grpSpPr>
        <a:xfrm>
          <a:off x="0" y="0"/>
          <a:ext cx="0" cy="0"/>
          <a:chOff x="0" y="0"/>
          <a:chExt cx="0" cy="0"/>
        </a:xfrm>
      </p:grpSpPr>
      <p:sp>
        <p:nvSpPr>
          <p:cNvPr id="23" name="Google Shape;23;p3"/>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lt1"/>
              </a:solidFill>
              <a:latin typeface="Century Gothic"/>
              <a:ea typeface="Century Gothic"/>
              <a:cs typeface="Century Gothic"/>
              <a:sym typeface="Century Gothic"/>
            </a:endParaRPr>
          </a:p>
        </p:txBody>
      </p:sp>
      <p:sp>
        <p:nvSpPr>
          <p:cNvPr id="24" name="Google Shape;24;p3"/>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 name="Google Shape;25;p3"/>
          <p:cNvGrpSpPr/>
          <p:nvPr/>
        </p:nvGrpSpPr>
        <p:grpSpPr>
          <a:xfrm>
            <a:off x="10769601" y="0"/>
            <a:ext cx="1182254" cy="6858000"/>
            <a:chOff x="0" y="0"/>
            <a:chExt cx="12192000" cy="6858000"/>
          </a:xfrm>
        </p:grpSpPr>
        <p:sp>
          <p:nvSpPr>
            <p:cNvPr id="26" name="Google Shape;26;p3"/>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1"/>
                </a:solidFill>
                <a:latin typeface="Century Gothic"/>
                <a:ea typeface="Century Gothic"/>
                <a:cs typeface="Century Gothic"/>
                <a:sym typeface="Century Gothic"/>
              </a:endParaRPr>
            </a:p>
          </p:txBody>
        </p:sp>
        <p:sp>
          <p:nvSpPr>
            <p:cNvPr id="27" name="Google Shape;27;p3"/>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2"/>
                </a:solidFill>
                <a:latin typeface="Century Gothic"/>
                <a:ea typeface="Century Gothic"/>
                <a:cs typeface="Century Gothic"/>
                <a:sym typeface="Century Gothic"/>
              </a:endParaRPr>
            </a:p>
          </p:txBody>
        </p:sp>
      </p:grpSp>
      <p:sp>
        <p:nvSpPr>
          <p:cNvPr id="28" name="Google Shape;28;p3"/>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9" name="Google Shape;29;p3"/>
          <p:cNvPicPr preferRelativeResize="0"/>
          <p:nvPr/>
        </p:nvPicPr>
        <p:blipFill rotWithShape="1">
          <a:blip r:embed="rId2">
            <a:alphaModFix/>
          </a:blip>
          <a:srcRect/>
          <a:stretch/>
        </p:blipFill>
        <p:spPr>
          <a:xfrm>
            <a:off x="670886" y="748771"/>
            <a:ext cx="785380" cy="829013"/>
          </a:xfrm>
          <a:prstGeom prst="rect">
            <a:avLst/>
          </a:prstGeom>
          <a:noFill/>
          <a:ln>
            <a:noFill/>
          </a:ln>
        </p:spPr>
      </p:pic>
      <p:pic>
        <p:nvPicPr>
          <p:cNvPr id="30" name="Google Shape;30;p3"/>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extLst>
      <p:ext uri="{BB962C8B-B14F-4D97-AF65-F5344CB8AC3E}">
        <p14:creationId xmlns:p14="http://schemas.microsoft.com/office/powerpoint/2010/main" val="187476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1 column text" type="obj">
  <p:cSld name="Title and 1 column tex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
          <p:cNvSpPr txBox="1">
            <a:spLocks noGrp="1"/>
          </p:cNvSpPr>
          <p:nvPr>
            <p:ph type="body" idx="1"/>
          </p:nvPr>
        </p:nvSpPr>
        <p:spPr>
          <a:xfrm>
            <a:off x="838200" y="1825625"/>
            <a:ext cx="8619836"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4" name="Google Shape;34;p4"/>
          <p:cNvGrpSpPr/>
          <p:nvPr/>
        </p:nvGrpSpPr>
        <p:grpSpPr>
          <a:xfrm>
            <a:off x="10769601" y="0"/>
            <a:ext cx="1182254" cy="6858000"/>
            <a:chOff x="0" y="0"/>
            <a:chExt cx="12192000" cy="6858000"/>
          </a:xfrm>
        </p:grpSpPr>
        <p:sp>
          <p:nvSpPr>
            <p:cNvPr id="35" name="Google Shape;35;p4"/>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36" name="Google Shape;36;p4"/>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37" name="Google Shape;37;p4"/>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39396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age">
  <p:cSld name="quote page">
    <p:spTree>
      <p:nvGrpSpPr>
        <p:cNvPr id="1" name="Shape 38"/>
        <p:cNvGrpSpPr/>
        <p:nvPr/>
      </p:nvGrpSpPr>
      <p:grpSpPr>
        <a:xfrm>
          <a:off x="0" y="0"/>
          <a:ext cx="0" cy="0"/>
          <a:chOff x="0" y="0"/>
          <a:chExt cx="0" cy="0"/>
        </a:xfrm>
      </p:grpSpPr>
      <p:sp>
        <p:nvSpPr>
          <p:cNvPr id="39" name="Google Shape;39;p5"/>
          <p:cNvSpPr/>
          <p:nvPr/>
        </p:nvSpPr>
        <p:spPr>
          <a:xfrm>
            <a:off x="-1"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40" name="Google Shape;40;p5"/>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1" name="Google Shape;41;p5"/>
          <p:cNvGrpSpPr/>
          <p:nvPr/>
        </p:nvGrpSpPr>
        <p:grpSpPr>
          <a:xfrm>
            <a:off x="10769601" y="0"/>
            <a:ext cx="1182254" cy="6858000"/>
            <a:chOff x="0" y="0"/>
            <a:chExt cx="12192000" cy="6858000"/>
          </a:xfrm>
        </p:grpSpPr>
        <p:sp>
          <p:nvSpPr>
            <p:cNvPr id="42" name="Google Shape;42;p5"/>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43" name="Google Shape;43;p5"/>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44" name="Google Shape;44;p5"/>
          <p:cNvPicPr preferRelativeResize="0"/>
          <p:nvPr/>
        </p:nvPicPr>
        <p:blipFill rotWithShape="1">
          <a:blip r:embed="rId2">
            <a:alphaModFix/>
          </a:blip>
          <a:srcRect/>
          <a:stretch/>
        </p:blipFill>
        <p:spPr>
          <a:xfrm>
            <a:off x="670886" y="748771"/>
            <a:ext cx="785381" cy="829013"/>
          </a:xfrm>
          <a:prstGeom prst="rect">
            <a:avLst/>
          </a:prstGeom>
          <a:noFill/>
          <a:ln>
            <a:noFill/>
          </a:ln>
        </p:spPr>
      </p:pic>
      <p:sp>
        <p:nvSpPr>
          <p:cNvPr id="45" name="Google Shape;45;p5"/>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6" name="Google Shape;46;p5"/>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extLst>
      <p:ext uri="{BB962C8B-B14F-4D97-AF65-F5344CB8AC3E}">
        <p14:creationId xmlns:p14="http://schemas.microsoft.com/office/powerpoint/2010/main" val="2216783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quote page">
  <p:cSld name="2_quote page">
    <p:spTree>
      <p:nvGrpSpPr>
        <p:cNvPr id="1" name="Shape 47"/>
        <p:cNvGrpSpPr/>
        <p:nvPr/>
      </p:nvGrpSpPr>
      <p:grpSpPr>
        <a:xfrm>
          <a:off x="0" y="0"/>
          <a:ext cx="0" cy="0"/>
          <a:chOff x="0" y="0"/>
          <a:chExt cx="0" cy="0"/>
        </a:xfrm>
      </p:grpSpPr>
      <p:sp>
        <p:nvSpPr>
          <p:cNvPr id="48" name="Google Shape;48;p6"/>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49" name="Google Shape;49;p6"/>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50" name="Google Shape;50;p6"/>
          <p:cNvGrpSpPr/>
          <p:nvPr/>
        </p:nvGrpSpPr>
        <p:grpSpPr>
          <a:xfrm>
            <a:off x="10769601" y="0"/>
            <a:ext cx="1182254" cy="6858000"/>
            <a:chOff x="0" y="0"/>
            <a:chExt cx="12192000" cy="6858000"/>
          </a:xfrm>
        </p:grpSpPr>
        <p:sp>
          <p:nvSpPr>
            <p:cNvPr id="51" name="Google Shape;51;p6"/>
            <p:cNvSpPr/>
            <p:nvPr/>
          </p:nvSpPr>
          <p:spPr>
            <a:xfrm>
              <a:off x="0" y="0"/>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52" name="Google Shape;52;p6"/>
            <p:cNvSpPr/>
            <p:nvPr/>
          </p:nvSpPr>
          <p:spPr>
            <a:xfrm>
              <a:off x="0" y="6764694"/>
              <a:ext cx="12192000" cy="9330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53" name="Google Shape;53;p6"/>
          <p:cNvSpPr txBox="1">
            <a:spLocks noGrp="1"/>
          </p:cNvSpPr>
          <p:nvPr>
            <p:ph type="body" idx="2"/>
          </p:nvPr>
        </p:nvSpPr>
        <p:spPr>
          <a:xfrm>
            <a:off x="1227667" y="5258473"/>
            <a:ext cx="8138006" cy="6712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4" name="Google Shape;54;p6"/>
          <p:cNvPicPr preferRelativeResize="0"/>
          <p:nvPr/>
        </p:nvPicPr>
        <p:blipFill rotWithShape="1">
          <a:blip r:embed="rId2">
            <a:alphaModFix/>
          </a:blip>
          <a:srcRect/>
          <a:stretch/>
        </p:blipFill>
        <p:spPr>
          <a:xfrm>
            <a:off x="670886" y="748771"/>
            <a:ext cx="785380" cy="829013"/>
          </a:xfrm>
          <a:prstGeom prst="rect">
            <a:avLst/>
          </a:prstGeom>
          <a:noFill/>
          <a:ln>
            <a:noFill/>
          </a:ln>
        </p:spPr>
      </p:pic>
      <p:pic>
        <p:nvPicPr>
          <p:cNvPr id="55" name="Google Shape;55;p6"/>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extLst>
      <p:ext uri="{BB962C8B-B14F-4D97-AF65-F5344CB8AC3E}">
        <p14:creationId xmlns:p14="http://schemas.microsoft.com/office/powerpoint/2010/main" val="963077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1 column &amp; chart">
  <p:cSld name="Title and 1 column &amp; chart">
    <p:spTree>
      <p:nvGrpSpPr>
        <p:cNvPr id="1" name="Shape 56"/>
        <p:cNvGrpSpPr/>
        <p:nvPr/>
      </p:nvGrpSpPr>
      <p:grpSpPr>
        <a:xfrm>
          <a:off x="0" y="0"/>
          <a:ext cx="0" cy="0"/>
          <a:chOff x="0" y="0"/>
          <a:chExt cx="0" cy="0"/>
        </a:xfrm>
      </p:grpSpPr>
      <p:sp>
        <p:nvSpPr>
          <p:cNvPr id="57" name="Google Shape;57;p7"/>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7"/>
          <p:cNvSpPr txBox="1">
            <a:spLocks noGrp="1"/>
          </p:cNvSpPr>
          <p:nvPr>
            <p:ph type="body" idx="1"/>
          </p:nvPr>
        </p:nvSpPr>
        <p:spPr>
          <a:xfrm>
            <a:off x="838200" y="1825625"/>
            <a:ext cx="5932055"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59" name="Google Shape;59;p7"/>
          <p:cNvGrpSpPr/>
          <p:nvPr/>
        </p:nvGrpSpPr>
        <p:grpSpPr>
          <a:xfrm>
            <a:off x="10769601" y="0"/>
            <a:ext cx="1182254" cy="6858000"/>
            <a:chOff x="0" y="0"/>
            <a:chExt cx="12192000" cy="6858000"/>
          </a:xfrm>
        </p:grpSpPr>
        <p:sp>
          <p:nvSpPr>
            <p:cNvPr id="60" name="Google Shape;60;p7"/>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61" name="Google Shape;61;p7"/>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62" name="Google Shape;62;p7"/>
          <p:cNvSpPr>
            <a:spLocks noGrp="1"/>
          </p:cNvSpPr>
          <p:nvPr>
            <p:ph type="chart" idx="2"/>
          </p:nvPr>
        </p:nvSpPr>
        <p:spPr>
          <a:xfrm>
            <a:off x="6935788" y="822325"/>
            <a:ext cx="4637087" cy="5354638"/>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63" name="Google Shape;63;p7"/>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3343846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2 column text">
  <p:cSld name="Title and 2 column text">
    <p:spTree>
      <p:nvGrpSpPr>
        <p:cNvPr id="1" name="Shape 64"/>
        <p:cNvGrpSpPr/>
        <p:nvPr/>
      </p:nvGrpSpPr>
      <p:grpSpPr>
        <a:xfrm>
          <a:off x="0" y="0"/>
          <a:ext cx="0" cy="0"/>
          <a:chOff x="0" y="0"/>
          <a:chExt cx="0" cy="0"/>
        </a:xfrm>
      </p:grpSpPr>
      <p:sp>
        <p:nvSpPr>
          <p:cNvPr id="65" name="Google Shape;65;p8"/>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
          <p:cNvSpPr txBox="1">
            <a:spLocks noGrp="1"/>
          </p:cNvSpPr>
          <p:nvPr>
            <p:ph type="body" idx="1"/>
          </p:nvPr>
        </p:nvSpPr>
        <p:spPr>
          <a:xfrm>
            <a:off x="838200" y="1825625"/>
            <a:ext cx="8619836"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7" name="Google Shape;67;p8"/>
          <p:cNvGrpSpPr/>
          <p:nvPr/>
        </p:nvGrpSpPr>
        <p:grpSpPr>
          <a:xfrm>
            <a:off x="10769601" y="0"/>
            <a:ext cx="1182254" cy="6858000"/>
            <a:chOff x="0" y="0"/>
            <a:chExt cx="12192000" cy="6858000"/>
          </a:xfrm>
        </p:grpSpPr>
        <p:sp>
          <p:nvSpPr>
            <p:cNvPr id="68" name="Google Shape;68;p8"/>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69" name="Google Shape;69;p8"/>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70" name="Google Shape;70;p8"/>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2930717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1 column &amp; image">
  <p:cSld name="Title and 1 column &amp; image">
    <p:spTree>
      <p:nvGrpSpPr>
        <p:cNvPr id="1" name="Shape 71"/>
        <p:cNvGrpSpPr/>
        <p:nvPr/>
      </p:nvGrpSpPr>
      <p:grpSpPr>
        <a:xfrm>
          <a:off x="0" y="0"/>
          <a:ext cx="0" cy="0"/>
          <a:chOff x="0" y="0"/>
          <a:chExt cx="0" cy="0"/>
        </a:xfrm>
      </p:grpSpPr>
      <p:sp>
        <p:nvSpPr>
          <p:cNvPr id="72" name="Google Shape;72;p9"/>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2800"/>
              <a:buFont typeface="Century Gothic"/>
              <a:buNone/>
              <a:defRPr sz="28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9"/>
          <p:cNvSpPr txBox="1">
            <a:spLocks noGrp="1"/>
          </p:cNvSpPr>
          <p:nvPr>
            <p:ph type="body" idx="1"/>
          </p:nvPr>
        </p:nvSpPr>
        <p:spPr>
          <a:xfrm>
            <a:off x="838200" y="1825625"/>
            <a:ext cx="5932055" cy="4351338"/>
          </a:xfrm>
          <a:prstGeom prst="rect">
            <a:avLst/>
          </a:prstGeom>
          <a:noFill/>
          <a:ln>
            <a:noFill/>
          </a:ln>
        </p:spPr>
        <p:txBody>
          <a:bodyPr spcFirstLastPara="1" wrap="square" lIns="91425" tIns="45700" rIns="91425" bIns="45700" anchor="t" anchorCtr="0">
            <a:normAutofit/>
          </a:bodyPr>
          <a:lstStyle>
            <a:lvl1pPr marL="457200" lvl="0" indent="-323850" algn="l">
              <a:lnSpc>
                <a:spcPct val="110000"/>
              </a:lnSpc>
              <a:spcBef>
                <a:spcPts val="1000"/>
              </a:spcBef>
              <a:spcAft>
                <a:spcPts val="0"/>
              </a:spcAft>
              <a:buClr>
                <a:schemeClr val="accent2"/>
              </a:buClr>
              <a:buSzPts val="1500"/>
              <a:buFont typeface="Arial"/>
              <a:buChar char="•"/>
              <a:defRPr sz="1500"/>
            </a:lvl1pPr>
            <a:lvl2pPr marL="914400" lvl="1" indent="-228600" algn="l">
              <a:lnSpc>
                <a:spcPct val="90000"/>
              </a:lnSpc>
              <a:spcBef>
                <a:spcPts val="500"/>
              </a:spcBef>
              <a:spcAft>
                <a:spcPts val="0"/>
              </a:spcAft>
              <a:buClr>
                <a:srgbClr val="595959"/>
              </a:buClr>
              <a:buSzPts val="1800"/>
              <a:buNone/>
              <a:defRPr sz="1800"/>
            </a:lvl2pPr>
            <a:lvl3pPr marL="1371600" lvl="2" indent="-228600" algn="l">
              <a:lnSpc>
                <a:spcPct val="90000"/>
              </a:lnSpc>
              <a:spcBef>
                <a:spcPts val="500"/>
              </a:spcBef>
              <a:spcAft>
                <a:spcPts val="0"/>
              </a:spcAft>
              <a:buClr>
                <a:srgbClr val="595959"/>
              </a:buClr>
              <a:buSzPts val="1800"/>
              <a:buNone/>
              <a:defRPr sz="1800"/>
            </a:lvl3pPr>
            <a:lvl4pPr marL="1828800" lvl="3" indent="-228600" algn="l">
              <a:lnSpc>
                <a:spcPct val="90000"/>
              </a:lnSpc>
              <a:spcBef>
                <a:spcPts val="500"/>
              </a:spcBef>
              <a:spcAft>
                <a:spcPts val="0"/>
              </a:spcAft>
              <a:buClr>
                <a:srgbClr val="595959"/>
              </a:buClr>
              <a:buSzPts val="1800"/>
              <a:buNone/>
              <a:defRPr sz="1800"/>
            </a:lvl4pPr>
            <a:lvl5pPr marL="2286000" lvl="4" indent="-228600" algn="l">
              <a:lnSpc>
                <a:spcPct val="90000"/>
              </a:lnSpc>
              <a:spcBef>
                <a:spcPts val="500"/>
              </a:spcBef>
              <a:spcAft>
                <a:spcPts val="0"/>
              </a:spcAft>
              <a:buClr>
                <a:srgbClr val="595959"/>
              </a:buClr>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4" name="Google Shape;74;p9"/>
          <p:cNvGrpSpPr/>
          <p:nvPr/>
        </p:nvGrpSpPr>
        <p:grpSpPr>
          <a:xfrm>
            <a:off x="10769601" y="0"/>
            <a:ext cx="1182254" cy="6858000"/>
            <a:chOff x="0" y="0"/>
            <a:chExt cx="12192000" cy="6858000"/>
          </a:xfrm>
        </p:grpSpPr>
        <p:sp>
          <p:nvSpPr>
            <p:cNvPr id="75" name="Google Shape;75;p9"/>
            <p:cNvSpPr/>
            <p:nvPr/>
          </p:nvSpPr>
          <p:spPr>
            <a:xfrm>
              <a:off x="0" y="0"/>
              <a:ext cx="12192000" cy="9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76" name="Google Shape;76;p9"/>
            <p:cNvSpPr/>
            <p:nvPr/>
          </p:nvSpPr>
          <p:spPr>
            <a:xfrm>
              <a:off x="0" y="6764694"/>
              <a:ext cx="12192000" cy="9330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77" name="Google Shape;77;p9"/>
          <p:cNvSpPr>
            <a:spLocks noGrp="1"/>
          </p:cNvSpPr>
          <p:nvPr>
            <p:ph type="pic" idx="2"/>
          </p:nvPr>
        </p:nvSpPr>
        <p:spPr>
          <a:xfrm>
            <a:off x="7010400" y="474746"/>
            <a:ext cx="4941455" cy="5944527"/>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78" name="Google Shape;78;p9"/>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1670756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88"/>
        <p:cNvGrpSpPr/>
        <p:nvPr/>
      </p:nvGrpSpPr>
      <p:grpSpPr>
        <a:xfrm>
          <a:off x="0" y="0"/>
          <a:ext cx="0" cy="0"/>
          <a:chOff x="0" y="0"/>
          <a:chExt cx="0" cy="0"/>
        </a:xfrm>
      </p:grpSpPr>
      <p:pic>
        <p:nvPicPr>
          <p:cNvPr id="89" name="Google Shape;89;p12" descr="A picture containing text&#10;&#10;Description automatically generated"/>
          <p:cNvPicPr preferRelativeResize="0"/>
          <p:nvPr/>
        </p:nvPicPr>
        <p:blipFill rotWithShape="1">
          <a:blip r:embed="rId2">
            <a:alphaModFix/>
          </a:blip>
          <a:srcRect/>
          <a:stretch/>
        </p:blipFill>
        <p:spPr>
          <a:xfrm>
            <a:off x="-736" y="0"/>
            <a:ext cx="12193474" cy="6858000"/>
          </a:xfrm>
          <a:prstGeom prst="rect">
            <a:avLst/>
          </a:prstGeom>
          <a:noFill/>
          <a:ln>
            <a:noFill/>
          </a:ln>
        </p:spPr>
      </p:pic>
      <p:pic>
        <p:nvPicPr>
          <p:cNvPr id="90" name="Google Shape;90;p12" descr="A group of flowers&#10;&#10;Description automatically generated with medium confidence"/>
          <p:cNvPicPr preferRelativeResize="0"/>
          <p:nvPr/>
        </p:nvPicPr>
        <p:blipFill rotWithShape="1">
          <a:blip r:embed="rId3">
            <a:alphaModFix/>
          </a:blip>
          <a:srcRect/>
          <a:stretch/>
        </p:blipFill>
        <p:spPr>
          <a:xfrm>
            <a:off x="12855365" y="1983176"/>
            <a:ext cx="9703949" cy="6858001"/>
          </a:xfrm>
          <a:prstGeom prst="rect">
            <a:avLst/>
          </a:prstGeom>
          <a:noFill/>
          <a:ln>
            <a:noFill/>
          </a:ln>
        </p:spPr>
      </p:pic>
      <p:sp>
        <p:nvSpPr>
          <p:cNvPr id="91" name="Google Shape;91;p12"/>
          <p:cNvSpPr txBox="1">
            <a:spLocks noGrp="1"/>
          </p:cNvSpPr>
          <p:nvPr>
            <p:ph type="ctrTitle"/>
          </p:nvPr>
        </p:nvSpPr>
        <p:spPr>
          <a:xfrm>
            <a:off x="1272544" y="2170052"/>
            <a:ext cx="4999200" cy="1408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accent1"/>
              </a:buClr>
              <a:buSzPts val="3500"/>
              <a:buFont typeface="Century Gothic"/>
              <a:buNone/>
              <a:defRPr sz="3500">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2"/>
          <p:cNvSpPr txBox="1">
            <a:spLocks noGrp="1"/>
          </p:cNvSpPr>
          <p:nvPr>
            <p:ph type="subTitle" idx="1"/>
          </p:nvPr>
        </p:nvSpPr>
        <p:spPr>
          <a:xfrm>
            <a:off x="1272544" y="3608803"/>
            <a:ext cx="5128500" cy="165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1000"/>
              </a:spcBef>
              <a:spcAft>
                <a:spcPts val="0"/>
              </a:spcAft>
              <a:buClr>
                <a:schemeClr val="accent2"/>
              </a:buClr>
              <a:buSzPts val="2000"/>
              <a:buNone/>
              <a:defRPr sz="2000" b="0">
                <a:solidFill>
                  <a:schemeClr val="accent2"/>
                </a:solidFill>
              </a:defRPr>
            </a:lvl1pPr>
            <a:lvl2pPr lvl="1" algn="ctr" rtl="0">
              <a:lnSpc>
                <a:spcPct val="90000"/>
              </a:lnSpc>
              <a:spcBef>
                <a:spcPts val="500"/>
              </a:spcBef>
              <a:spcAft>
                <a:spcPts val="0"/>
              </a:spcAft>
              <a:buClr>
                <a:srgbClr val="595959"/>
              </a:buClr>
              <a:buSzPts val="2000"/>
              <a:buNone/>
              <a:defRPr sz="2000"/>
            </a:lvl2pPr>
            <a:lvl3pPr lvl="2" algn="ctr" rtl="0">
              <a:lnSpc>
                <a:spcPct val="90000"/>
              </a:lnSpc>
              <a:spcBef>
                <a:spcPts val="500"/>
              </a:spcBef>
              <a:spcAft>
                <a:spcPts val="0"/>
              </a:spcAft>
              <a:buClr>
                <a:srgbClr val="595959"/>
              </a:buClr>
              <a:buSzPts val="1800"/>
              <a:buNone/>
              <a:defRPr sz="1800"/>
            </a:lvl3pPr>
            <a:lvl4pPr lvl="3" algn="ctr" rtl="0">
              <a:lnSpc>
                <a:spcPct val="90000"/>
              </a:lnSpc>
              <a:spcBef>
                <a:spcPts val="500"/>
              </a:spcBef>
              <a:spcAft>
                <a:spcPts val="0"/>
              </a:spcAft>
              <a:buClr>
                <a:srgbClr val="595959"/>
              </a:buClr>
              <a:buSzPts val="1600"/>
              <a:buNone/>
              <a:defRPr sz="1600"/>
            </a:lvl4pPr>
            <a:lvl5pPr lvl="4" algn="ctr" rtl="0">
              <a:lnSpc>
                <a:spcPct val="90000"/>
              </a:lnSpc>
              <a:spcBef>
                <a:spcPts val="500"/>
              </a:spcBef>
              <a:spcAft>
                <a:spcPts val="0"/>
              </a:spcAft>
              <a:buClr>
                <a:srgbClr val="59595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93" name="Google Shape;93;p12"/>
          <p:cNvSpPr txBox="1">
            <a:spLocks noGrp="1"/>
          </p:cNvSpPr>
          <p:nvPr>
            <p:ph type="body" idx="2"/>
          </p:nvPr>
        </p:nvSpPr>
        <p:spPr>
          <a:xfrm>
            <a:off x="1079357" y="7280852"/>
            <a:ext cx="2924100" cy="2523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rgbClr val="595959"/>
              </a:buClr>
              <a:buSzPts val="1000"/>
              <a:buNone/>
              <a:defRPr sz="1000"/>
            </a:lvl1pPr>
            <a:lvl2pPr marL="914400" lvl="1" indent="-228600" algn="l" rtl="0">
              <a:lnSpc>
                <a:spcPct val="90000"/>
              </a:lnSpc>
              <a:spcBef>
                <a:spcPts val="500"/>
              </a:spcBef>
              <a:spcAft>
                <a:spcPts val="0"/>
              </a:spcAft>
              <a:buClr>
                <a:srgbClr val="595959"/>
              </a:buClr>
              <a:buSzPts val="1100"/>
              <a:buNone/>
              <a:defRPr sz="1100"/>
            </a:lvl2pPr>
            <a:lvl3pPr marL="1371600" lvl="2" indent="-228600" algn="l" rtl="0">
              <a:lnSpc>
                <a:spcPct val="90000"/>
              </a:lnSpc>
              <a:spcBef>
                <a:spcPts val="500"/>
              </a:spcBef>
              <a:spcAft>
                <a:spcPts val="0"/>
              </a:spcAft>
              <a:buClr>
                <a:srgbClr val="595959"/>
              </a:buClr>
              <a:buSzPts val="1050"/>
              <a:buNone/>
              <a:defRPr sz="1050"/>
            </a:lvl3pPr>
            <a:lvl4pPr marL="1828800" lvl="3" indent="-228600" algn="l" rtl="0">
              <a:lnSpc>
                <a:spcPct val="90000"/>
              </a:lnSpc>
              <a:spcBef>
                <a:spcPts val="500"/>
              </a:spcBef>
              <a:spcAft>
                <a:spcPts val="0"/>
              </a:spcAft>
              <a:buClr>
                <a:srgbClr val="595959"/>
              </a:buClr>
              <a:buSzPts val="1000"/>
              <a:buNone/>
              <a:defRPr sz="1000"/>
            </a:lvl4pPr>
            <a:lvl5pPr marL="2286000" lvl="4" indent="-228600" algn="l" rtl="0">
              <a:lnSpc>
                <a:spcPct val="90000"/>
              </a:lnSpc>
              <a:spcBef>
                <a:spcPts val="500"/>
              </a:spcBef>
              <a:spcAft>
                <a:spcPts val="0"/>
              </a:spcAft>
              <a:buClr>
                <a:srgbClr val="595959"/>
              </a:buClr>
              <a:buSzPts val="1000"/>
              <a:buNone/>
              <a:defRPr sz="10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p12"/>
          <p:cNvSpPr txBox="1">
            <a:spLocks noGrp="1"/>
          </p:cNvSpPr>
          <p:nvPr>
            <p:ph type="body" idx="3"/>
          </p:nvPr>
        </p:nvSpPr>
        <p:spPr>
          <a:xfrm>
            <a:off x="1079357" y="7513647"/>
            <a:ext cx="2924100" cy="3177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rgbClr val="595959"/>
              </a:buClr>
              <a:buSzPts val="1200"/>
              <a:buNone/>
              <a:defRPr sz="1200" b="1"/>
            </a:lvl1pPr>
            <a:lvl2pPr marL="914400" lvl="1" indent="-228600" algn="l" rtl="0">
              <a:lnSpc>
                <a:spcPct val="90000"/>
              </a:lnSpc>
              <a:spcBef>
                <a:spcPts val="500"/>
              </a:spcBef>
              <a:spcAft>
                <a:spcPts val="0"/>
              </a:spcAft>
              <a:buClr>
                <a:srgbClr val="595959"/>
              </a:buClr>
              <a:buSzPts val="1100"/>
              <a:buNone/>
              <a:defRPr sz="1100"/>
            </a:lvl2pPr>
            <a:lvl3pPr marL="1371600" lvl="2" indent="-228600" algn="l" rtl="0">
              <a:lnSpc>
                <a:spcPct val="90000"/>
              </a:lnSpc>
              <a:spcBef>
                <a:spcPts val="500"/>
              </a:spcBef>
              <a:spcAft>
                <a:spcPts val="0"/>
              </a:spcAft>
              <a:buClr>
                <a:srgbClr val="595959"/>
              </a:buClr>
              <a:buSzPts val="1050"/>
              <a:buNone/>
              <a:defRPr sz="1050"/>
            </a:lvl3pPr>
            <a:lvl4pPr marL="1828800" lvl="3" indent="-228600" algn="l" rtl="0">
              <a:lnSpc>
                <a:spcPct val="90000"/>
              </a:lnSpc>
              <a:spcBef>
                <a:spcPts val="500"/>
              </a:spcBef>
              <a:spcAft>
                <a:spcPts val="0"/>
              </a:spcAft>
              <a:buClr>
                <a:srgbClr val="595959"/>
              </a:buClr>
              <a:buSzPts val="1000"/>
              <a:buNone/>
              <a:defRPr sz="1000"/>
            </a:lvl4pPr>
            <a:lvl5pPr marL="2286000" lvl="4" indent="-228600" algn="l" rtl="0">
              <a:lnSpc>
                <a:spcPct val="90000"/>
              </a:lnSpc>
              <a:spcBef>
                <a:spcPts val="500"/>
              </a:spcBef>
              <a:spcAft>
                <a:spcPts val="0"/>
              </a:spcAft>
              <a:buClr>
                <a:srgbClr val="595959"/>
              </a:buClr>
              <a:buSzPts val="1000"/>
              <a:buNone/>
              <a:defRPr sz="10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p12" descr="Logo&#10;&#10;Description automatically generated"/>
          <p:cNvPicPr preferRelativeResize="0"/>
          <p:nvPr/>
        </p:nvPicPr>
        <p:blipFill rotWithShape="1">
          <a:blip r:embed="rId4">
            <a:alphaModFix/>
          </a:blip>
          <a:srcRect/>
          <a:stretch/>
        </p:blipFill>
        <p:spPr>
          <a:xfrm>
            <a:off x="538494" y="472905"/>
            <a:ext cx="2417144" cy="1120530"/>
          </a:xfrm>
          <a:prstGeom prst="rect">
            <a:avLst/>
          </a:prstGeom>
          <a:noFill/>
          <a:ln>
            <a:noFill/>
          </a:ln>
        </p:spPr>
      </p:pic>
    </p:spTree>
    <p:extLst>
      <p:ext uri="{BB962C8B-B14F-4D97-AF65-F5344CB8AC3E}">
        <p14:creationId xmlns:p14="http://schemas.microsoft.com/office/powerpoint/2010/main" val="2883309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quote page">
  <p:cSld name="1_quote page">
    <p:spTree>
      <p:nvGrpSpPr>
        <p:cNvPr id="1" name="Shape 96"/>
        <p:cNvGrpSpPr/>
        <p:nvPr/>
      </p:nvGrpSpPr>
      <p:grpSpPr>
        <a:xfrm>
          <a:off x="0" y="0"/>
          <a:ext cx="0" cy="0"/>
          <a:chOff x="0" y="0"/>
          <a:chExt cx="0" cy="0"/>
        </a:xfrm>
      </p:grpSpPr>
      <p:sp>
        <p:nvSpPr>
          <p:cNvPr id="97" name="Google Shape;97;p13"/>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lt1"/>
              </a:solidFill>
              <a:latin typeface="Century Gothic"/>
              <a:ea typeface="Century Gothic"/>
              <a:cs typeface="Century Gothic"/>
              <a:sym typeface="Century Gothic"/>
            </a:endParaRPr>
          </a:p>
        </p:txBody>
      </p:sp>
      <p:sp>
        <p:nvSpPr>
          <p:cNvPr id="98" name="Google Shape;98;p13"/>
          <p:cNvSpPr txBox="1">
            <a:spLocks noGrp="1"/>
          </p:cNvSpPr>
          <p:nvPr>
            <p:ph type="body" idx="1"/>
          </p:nvPr>
        </p:nvSpPr>
        <p:spPr>
          <a:xfrm>
            <a:off x="1227667" y="1757891"/>
            <a:ext cx="8138100" cy="3386700"/>
          </a:xfrm>
          <a:prstGeom prst="rect">
            <a:avLst/>
          </a:prstGeom>
          <a:noFill/>
          <a:ln>
            <a:noFill/>
          </a:ln>
        </p:spPr>
        <p:txBody>
          <a:bodyPr spcFirstLastPara="1" wrap="square" lIns="91425" tIns="45700" rIns="91425" bIns="45700" anchor="t" anchorCtr="0">
            <a:noAutofit/>
          </a:bodyPr>
          <a:lstStyle>
            <a:lvl1pPr marL="457200" lvl="0" indent="-228600" algn="l" rtl="0">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99" name="Google Shape;99;p13"/>
          <p:cNvGrpSpPr/>
          <p:nvPr/>
        </p:nvGrpSpPr>
        <p:grpSpPr>
          <a:xfrm>
            <a:off x="10769601" y="0"/>
            <a:ext cx="1182624" cy="6857994"/>
            <a:chOff x="0" y="0"/>
            <a:chExt cx="12192000" cy="6857994"/>
          </a:xfrm>
        </p:grpSpPr>
        <p:sp>
          <p:nvSpPr>
            <p:cNvPr id="100" name="Google Shape;100;p13"/>
            <p:cNvSpPr/>
            <p:nvPr/>
          </p:nvSpPr>
          <p:spPr>
            <a:xfrm>
              <a:off x="0" y="0"/>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1"/>
                </a:solidFill>
                <a:latin typeface="Century Gothic"/>
                <a:ea typeface="Century Gothic"/>
                <a:cs typeface="Century Gothic"/>
                <a:sym typeface="Century Gothic"/>
              </a:endParaRPr>
            </a:p>
          </p:txBody>
        </p:sp>
        <p:sp>
          <p:nvSpPr>
            <p:cNvPr id="101" name="Google Shape;101;p13"/>
            <p:cNvSpPr/>
            <p:nvPr/>
          </p:nvSpPr>
          <p:spPr>
            <a:xfrm>
              <a:off x="0" y="6764694"/>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entury Gothic"/>
                <a:buNone/>
              </a:pPr>
              <a:endParaRPr sz="1800" b="0" i="0" u="none" strike="noStrike" cap="none">
                <a:solidFill>
                  <a:schemeClr val="accent2"/>
                </a:solidFill>
                <a:latin typeface="Century Gothic"/>
                <a:ea typeface="Century Gothic"/>
                <a:cs typeface="Century Gothic"/>
                <a:sym typeface="Century Gothic"/>
              </a:endParaRPr>
            </a:p>
          </p:txBody>
        </p:sp>
      </p:grpSp>
      <p:sp>
        <p:nvSpPr>
          <p:cNvPr id="102" name="Google Shape;102;p13"/>
          <p:cNvSpPr txBox="1">
            <a:spLocks noGrp="1"/>
          </p:cNvSpPr>
          <p:nvPr>
            <p:ph type="body" idx="2"/>
          </p:nvPr>
        </p:nvSpPr>
        <p:spPr>
          <a:xfrm>
            <a:off x="1227667" y="5258473"/>
            <a:ext cx="8138100" cy="671400"/>
          </a:xfrm>
          <a:prstGeom prst="rect">
            <a:avLst/>
          </a:prstGeom>
          <a:noFill/>
          <a:ln>
            <a:noFill/>
          </a:ln>
        </p:spPr>
        <p:txBody>
          <a:bodyPr spcFirstLastPara="1" wrap="square" lIns="91425" tIns="45700" rIns="91425" bIns="45700" anchor="t" anchorCtr="0">
            <a:normAutofit/>
          </a:bodyPr>
          <a:lstStyle>
            <a:lvl1pPr marL="457200" lvl="0" indent="-228600" algn="l" rtl="0">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3" name="Google Shape;103;p13"/>
          <p:cNvPicPr preferRelativeResize="0"/>
          <p:nvPr/>
        </p:nvPicPr>
        <p:blipFill rotWithShape="1">
          <a:blip r:embed="rId2">
            <a:alphaModFix/>
          </a:blip>
          <a:srcRect/>
          <a:stretch/>
        </p:blipFill>
        <p:spPr>
          <a:xfrm>
            <a:off x="670886" y="748771"/>
            <a:ext cx="785379" cy="829012"/>
          </a:xfrm>
          <a:prstGeom prst="rect">
            <a:avLst/>
          </a:prstGeom>
          <a:noFill/>
          <a:ln>
            <a:noFill/>
          </a:ln>
        </p:spPr>
      </p:pic>
      <p:pic>
        <p:nvPicPr>
          <p:cNvPr id="104" name="Google Shape;104;p13"/>
          <p:cNvPicPr preferRelativeResize="0"/>
          <p:nvPr/>
        </p:nvPicPr>
        <p:blipFill rotWithShape="1">
          <a:blip r:embed="rId3">
            <a:alphaModFix/>
          </a:blip>
          <a:srcRect/>
          <a:stretch/>
        </p:blipFill>
        <p:spPr>
          <a:xfrm>
            <a:off x="10769601" y="186712"/>
            <a:ext cx="1182256" cy="124085"/>
          </a:xfrm>
          <a:prstGeom prst="rect">
            <a:avLst/>
          </a:prstGeom>
          <a:noFill/>
          <a:ln>
            <a:noFill/>
          </a:ln>
        </p:spPr>
      </p:pic>
    </p:spTree>
    <p:extLst>
      <p:ext uri="{BB962C8B-B14F-4D97-AF65-F5344CB8AC3E}">
        <p14:creationId xmlns:p14="http://schemas.microsoft.com/office/powerpoint/2010/main" val="127743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1 column text" type="obj">
  <p:cSld name="Title and 1 column text">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838200" y="365125"/>
            <a:ext cx="86199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2800"/>
              <a:buFont typeface="Century Gothic"/>
              <a:buNone/>
              <a:defRPr sz="28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p14"/>
          <p:cNvSpPr txBox="1">
            <a:spLocks noGrp="1"/>
          </p:cNvSpPr>
          <p:nvPr>
            <p:ph type="body" idx="1"/>
          </p:nvPr>
        </p:nvSpPr>
        <p:spPr>
          <a:xfrm>
            <a:off x="838200" y="1825625"/>
            <a:ext cx="8619900" cy="4351200"/>
          </a:xfrm>
          <a:prstGeom prst="rect">
            <a:avLst/>
          </a:prstGeom>
          <a:noFill/>
          <a:ln>
            <a:noFill/>
          </a:ln>
        </p:spPr>
        <p:txBody>
          <a:bodyPr spcFirstLastPara="1" wrap="square" lIns="91425" tIns="45700" rIns="91425" bIns="45700" anchor="t" anchorCtr="0">
            <a:normAutofit/>
          </a:bodyPr>
          <a:lstStyle>
            <a:lvl1pPr marL="457200" lvl="0" indent="-323850" algn="l" rtl="0">
              <a:lnSpc>
                <a:spcPct val="110000"/>
              </a:lnSpc>
              <a:spcBef>
                <a:spcPts val="1000"/>
              </a:spcBef>
              <a:spcAft>
                <a:spcPts val="0"/>
              </a:spcAft>
              <a:buClr>
                <a:schemeClr val="accent2"/>
              </a:buClr>
              <a:buSzPts val="1500"/>
              <a:buFont typeface="Arial"/>
              <a:buChar char="•"/>
              <a:defRPr sz="1500"/>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08" name="Google Shape;108;p14"/>
          <p:cNvGrpSpPr/>
          <p:nvPr/>
        </p:nvGrpSpPr>
        <p:grpSpPr>
          <a:xfrm>
            <a:off x="10769601" y="0"/>
            <a:ext cx="1182624" cy="6857994"/>
            <a:chOff x="0" y="0"/>
            <a:chExt cx="12192000" cy="6857994"/>
          </a:xfrm>
        </p:grpSpPr>
        <p:sp>
          <p:nvSpPr>
            <p:cNvPr id="109" name="Google Shape;109;p14"/>
            <p:cNvSpPr/>
            <p:nvPr/>
          </p:nvSpPr>
          <p:spPr>
            <a:xfrm>
              <a:off x="0" y="0"/>
              <a:ext cx="12192000" cy="93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10" name="Google Shape;110;p14"/>
            <p:cNvSpPr/>
            <p:nvPr/>
          </p:nvSpPr>
          <p:spPr>
            <a:xfrm>
              <a:off x="0" y="6764694"/>
              <a:ext cx="12192000" cy="93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111" name="Google Shape;111;p14"/>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2730566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ote page">
  <p:cSld name="quote page">
    <p:spTree>
      <p:nvGrpSpPr>
        <p:cNvPr id="1" name="Shape 112"/>
        <p:cNvGrpSpPr/>
        <p:nvPr/>
      </p:nvGrpSpPr>
      <p:grpSpPr>
        <a:xfrm>
          <a:off x="0" y="0"/>
          <a:ext cx="0" cy="0"/>
          <a:chOff x="0" y="0"/>
          <a:chExt cx="0" cy="0"/>
        </a:xfrm>
      </p:grpSpPr>
      <p:sp>
        <p:nvSpPr>
          <p:cNvPr id="113" name="Google Shape;113;p15"/>
          <p:cNvSpPr/>
          <p:nvPr/>
        </p:nvSpPr>
        <p:spPr>
          <a:xfrm>
            <a:off x="-1"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4" name="Google Shape;114;p15"/>
          <p:cNvSpPr txBox="1">
            <a:spLocks noGrp="1"/>
          </p:cNvSpPr>
          <p:nvPr>
            <p:ph type="body" idx="1"/>
          </p:nvPr>
        </p:nvSpPr>
        <p:spPr>
          <a:xfrm>
            <a:off x="1227667" y="1757891"/>
            <a:ext cx="8138100" cy="3386700"/>
          </a:xfrm>
          <a:prstGeom prst="rect">
            <a:avLst/>
          </a:prstGeom>
          <a:noFill/>
          <a:ln>
            <a:noFill/>
          </a:ln>
        </p:spPr>
        <p:txBody>
          <a:bodyPr spcFirstLastPara="1" wrap="square" lIns="91425" tIns="45700" rIns="91425" bIns="45700" anchor="t" anchorCtr="0">
            <a:noAutofit/>
          </a:bodyPr>
          <a:lstStyle>
            <a:lvl1pPr marL="457200" lvl="0" indent="-228600" algn="l" rtl="0">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15" name="Google Shape;115;p15"/>
          <p:cNvGrpSpPr/>
          <p:nvPr/>
        </p:nvGrpSpPr>
        <p:grpSpPr>
          <a:xfrm>
            <a:off x="10769601" y="0"/>
            <a:ext cx="1182624" cy="6857994"/>
            <a:chOff x="0" y="0"/>
            <a:chExt cx="12192000" cy="6857994"/>
          </a:xfrm>
        </p:grpSpPr>
        <p:sp>
          <p:nvSpPr>
            <p:cNvPr id="116" name="Google Shape;116;p15"/>
            <p:cNvSpPr/>
            <p:nvPr/>
          </p:nvSpPr>
          <p:spPr>
            <a:xfrm>
              <a:off x="0" y="0"/>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17" name="Google Shape;117;p15"/>
            <p:cNvSpPr/>
            <p:nvPr/>
          </p:nvSpPr>
          <p:spPr>
            <a:xfrm>
              <a:off x="0" y="6764694"/>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118" name="Google Shape;118;p15"/>
          <p:cNvPicPr preferRelativeResize="0"/>
          <p:nvPr/>
        </p:nvPicPr>
        <p:blipFill rotWithShape="1">
          <a:blip r:embed="rId2">
            <a:alphaModFix/>
          </a:blip>
          <a:srcRect/>
          <a:stretch/>
        </p:blipFill>
        <p:spPr>
          <a:xfrm>
            <a:off x="670886" y="748771"/>
            <a:ext cx="785381" cy="829012"/>
          </a:xfrm>
          <a:prstGeom prst="rect">
            <a:avLst/>
          </a:prstGeom>
          <a:noFill/>
          <a:ln>
            <a:noFill/>
          </a:ln>
        </p:spPr>
      </p:pic>
      <p:sp>
        <p:nvSpPr>
          <p:cNvPr id="119" name="Google Shape;119;p15"/>
          <p:cNvSpPr txBox="1">
            <a:spLocks noGrp="1"/>
          </p:cNvSpPr>
          <p:nvPr>
            <p:ph type="body" idx="2"/>
          </p:nvPr>
        </p:nvSpPr>
        <p:spPr>
          <a:xfrm>
            <a:off x="1227667" y="5258473"/>
            <a:ext cx="8138100" cy="671400"/>
          </a:xfrm>
          <a:prstGeom prst="rect">
            <a:avLst/>
          </a:prstGeom>
          <a:noFill/>
          <a:ln>
            <a:noFill/>
          </a:ln>
        </p:spPr>
        <p:txBody>
          <a:bodyPr spcFirstLastPara="1" wrap="square" lIns="91425" tIns="45700" rIns="91425" bIns="45700" anchor="t" anchorCtr="0">
            <a:normAutofit/>
          </a:bodyPr>
          <a:lstStyle>
            <a:lvl1pPr marL="457200" lvl="0" indent="-228600" algn="l" rtl="0">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0" name="Google Shape;120;p15"/>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extLst>
      <p:ext uri="{BB962C8B-B14F-4D97-AF65-F5344CB8AC3E}">
        <p14:creationId xmlns:p14="http://schemas.microsoft.com/office/powerpoint/2010/main" val="2840747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quote page">
  <p:cSld name="2_quote page">
    <p:spTree>
      <p:nvGrpSpPr>
        <p:cNvPr id="1" name="Shape 121"/>
        <p:cNvGrpSpPr/>
        <p:nvPr/>
      </p:nvGrpSpPr>
      <p:grpSpPr>
        <a:xfrm>
          <a:off x="0" y="0"/>
          <a:ext cx="0" cy="0"/>
          <a:chOff x="0" y="0"/>
          <a:chExt cx="0" cy="0"/>
        </a:xfrm>
      </p:grpSpPr>
      <p:sp>
        <p:nvSpPr>
          <p:cNvPr id="122" name="Google Shape;122;p16"/>
          <p:cNvSpPr/>
          <p:nvPr/>
        </p:nvSpPr>
        <p:spPr>
          <a:xfrm>
            <a:off x="-1"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23" name="Google Shape;123;p16"/>
          <p:cNvSpPr txBox="1">
            <a:spLocks noGrp="1"/>
          </p:cNvSpPr>
          <p:nvPr>
            <p:ph type="body" idx="1"/>
          </p:nvPr>
        </p:nvSpPr>
        <p:spPr>
          <a:xfrm>
            <a:off x="1227667" y="1757891"/>
            <a:ext cx="8138100" cy="3386700"/>
          </a:xfrm>
          <a:prstGeom prst="rect">
            <a:avLst/>
          </a:prstGeom>
          <a:noFill/>
          <a:ln>
            <a:noFill/>
          </a:ln>
        </p:spPr>
        <p:txBody>
          <a:bodyPr spcFirstLastPara="1" wrap="square" lIns="91425" tIns="45700" rIns="91425" bIns="45700" anchor="t" anchorCtr="0">
            <a:noAutofit/>
          </a:bodyPr>
          <a:lstStyle>
            <a:lvl1pPr marL="457200" lvl="0" indent="-228600" algn="l" rtl="0">
              <a:lnSpc>
                <a:spcPct val="120000"/>
              </a:lnSpc>
              <a:spcBef>
                <a:spcPts val="1000"/>
              </a:spcBef>
              <a:spcAft>
                <a:spcPts val="0"/>
              </a:spcAft>
              <a:buClr>
                <a:schemeClr val="accent2"/>
              </a:buClr>
              <a:buSzPts val="1800"/>
              <a:buFont typeface="Arial"/>
              <a:buNone/>
              <a:defRPr sz="1800">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24" name="Google Shape;124;p16"/>
          <p:cNvGrpSpPr/>
          <p:nvPr/>
        </p:nvGrpSpPr>
        <p:grpSpPr>
          <a:xfrm>
            <a:off x="10769601" y="0"/>
            <a:ext cx="1182624" cy="6857994"/>
            <a:chOff x="0" y="0"/>
            <a:chExt cx="12192000" cy="6857994"/>
          </a:xfrm>
        </p:grpSpPr>
        <p:sp>
          <p:nvSpPr>
            <p:cNvPr id="125" name="Google Shape;125;p16"/>
            <p:cNvSpPr/>
            <p:nvPr/>
          </p:nvSpPr>
          <p:spPr>
            <a:xfrm>
              <a:off x="0" y="0"/>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26" name="Google Shape;126;p16"/>
            <p:cNvSpPr/>
            <p:nvPr/>
          </p:nvSpPr>
          <p:spPr>
            <a:xfrm>
              <a:off x="0" y="6764694"/>
              <a:ext cx="12192000" cy="93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127" name="Google Shape;127;p16"/>
          <p:cNvSpPr txBox="1">
            <a:spLocks noGrp="1"/>
          </p:cNvSpPr>
          <p:nvPr>
            <p:ph type="body" idx="2"/>
          </p:nvPr>
        </p:nvSpPr>
        <p:spPr>
          <a:xfrm>
            <a:off x="1227667" y="5258473"/>
            <a:ext cx="8138100" cy="671400"/>
          </a:xfrm>
          <a:prstGeom prst="rect">
            <a:avLst/>
          </a:prstGeom>
          <a:noFill/>
          <a:ln>
            <a:noFill/>
          </a:ln>
        </p:spPr>
        <p:txBody>
          <a:bodyPr spcFirstLastPara="1" wrap="square" lIns="91425" tIns="45700" rIns="91425" bIns="45700" anchor="t" anchorCtr="0">
            <a:normAutofit/>
          </a:bodyPr>
          <a:lstStyle>
            <a:lvl1pPr marL="457200" lvl="0" indent="-228600" algn="l" rtl="0">
              <a:lnSpc>
                <a:spcPct val="110000"/>
              </a:lnSpc>
              <a:spcBef>
                <a:spcPts val="1000"/>
              </a:spcBef>
              <a:spcAft>
                <a:spcPts val="0"/>
              </a:spcAft>
              <a:buClr>
                <a:schemeClr val="accent2"/>
              </a:buClr>
              <a:buSzPts val="1200"/>
              <a:buFont typeface="Arial"/>
              <a:buNone/>
              <a:defRPr sz="1200" b="1">
                <a:solidFill>
                  <a:schemeClr val="lt1"/>
                </a:solidFill>
              </a:defRPr>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8" name="Google Shape;128;p16"/>
          <p:cNvPicPr preferRelativeResize="0"/>
          <p:nvPr/>
        </p:nvPicPr>
        <p:blipFill rotWithShape="1">
          <a:blip r:embed="rId2">
            <a:alphaModFix/>
          </a:blip>
          <a:srcRect/>
          <a:stretch/>
        </p:blipFill>
        <p:spPr>
          <a:xfrm>
            <a:off x="670886" y="748771"/>
            <a:ext cx="785379" cy="829012"/>
          </a:xfrm>
          <a:prstGeom prst="rect">
            <a:avLst/>
          </a:prstGeom>
          <a:noFill/>
          <a:ln>
            <a:noFill/>
          </a:ln>
        </p:spPr>
      </p:pic>
      <p:pic>
        <p:nvPicPr>
          <p:cNvPr id="129" name="Google Shape;129;p16"/>
          <p:cNvPicPr preferRelativeResize="0"/>
          <p:nvPr/>
        </p:nvPicPr>
        <p:blipFill rotWithShape="1">
          <a:blip r:embed="rId3">
            <a:alphaModFix/>
          </a:blip>
          <a:srcRect/>
          <a:stretch/>
        </p:blipFill>
        <p:spPr>
          <a:xfrm>
            <a:off x="10769601" y="186712"/>
            <a:ext cx="1182254" cy="124085"/>
          </a:xfrm>
          <a:prstGeom prst="rect">
            <a:avLst/>
          </a:prstGeom>
          <a:noFill/>
          <a:ln>
            <a:noFill/>
          </a:ln>
        </p:spPr>
      </p:pic>
    </p:spTree>
    <p:extLst>
      <p:ext uri="{BB962C8B-B14F-4D97-AF65-F5344CB8AC3E}">
        <p14:creationId xmlns:p14="http://schemas.microsoft.com/office/powerpoint/2010/main" val="2205455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1 column &amp; chart">
  <p:cSld name="Title and 1 column &amp; chart">
    <p:spTree>
      <p:nvGrpSpPr>
        <p:cNvPr id="1" name="Shape 130"/>
        <p:cNvGrpSpPr/>
        <p:nvPr/>
      </p:nvGrpSpPr>
      <p:grpSpPr>
        <a:xfrm>
          <a:off x="0" y="0"/>
          <a:ext cx="0" cy="0"/>
          <a:chOff x="0" y="0"/>
          <a:chExt cx="0" cy="0"/>
        </a:xfrm>
      </p:grpSpPr>
      <p:sp>
        <p:nvSpPr>
          <p:cNvPr id="131" name="Google Shape;131;p17"/>
          <p:cNvSpPr txBox="1">
            <a:spLocks noGrp="1"/>
          </p:cNvSpPr>
          <p:nvPr>
            <p:ph type="title"/>
          </p:nvPr>
        </p:nvSpPr>
        <p:spPr>
          <a:xfrm>
            <a:off x="838200" y="365125"/>
            <a:ext cx="59322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2800"/>
              <a:buFont typeface="Century Gothic"/>
              <a:buNone/>
              <a:defRPr sz="28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2" name="Google Shape;132;p17"/>
          <p:cNvSpPr txBox="1">
            <a:spLocks noGrp="1"/>
          </p:cNvSpPr>
          <p:nvPr>
            <p:ph type="body" idx="1"/>
          </p:nvPr>
        </p:nvSpPr>
        <p:spPr>
          <a:xfrm>
            <a:off x="838200" y="1825625"/>
            <a:ext cx="5932200" cy="4351200"/>
          </a:xfrm>
          <a:prstGeom prst="rect">
            <a:avLst/>
          </a:prstGeom>
          <a:noFill/>
          <a:ln>
            <a:noFill/>
          </a:ln>
        </p:spPr>
        <p:txBody>
          <a:bodyPr spcFirstLastPara="1" wrap="square" lIns="91425" tIns="45700" rIns="91425" bIns="45700" anchor="t" anchorCtr="0">
            <a:normAutofit/>
          </a:bodyPr>
          <a:lstStyle>
            <a:lvl1pPr marL="457200" lvl="0" indent="-323850" algn="l" rtl="0">
              <a:lnSpc>
                <a:spcPct val="110000"/>
              </a:lnSpc>
              <a:spcBef>
                <a:spcPts val="1000"/>
              </a:spcBef>
              <a:spcAft>
                <a:spcPts val="0"/>
              </a:spcAft>
              <a:buClr>
                <a:schemeClr val="accent2"/>
              </a:buClr>
              <a:buSzPts val="1500"/>
              <a:buFont typeface="Arial"/>
              <a:buChar char="•"/>
              <a:defRPr sz="1500"/>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33" name="Google Shape;133;p17"/>
          <p:cNvGrpSpPr/>
          <p:nvPr/>
        </p:nvGrpSpPr>
        <p:grpSpPr>
          <a:xfrm>
            <a:off x="10769601" y="0"/>
            <a:ext cx="1182624" cy="6857994"/>
            <a:chOff x="0" y="0"/>
            <a:chExt cx="12192000" cy="6857994"/>
          </a:xfrm>
        </p:grpSpPr>
        <p:sp>
          <p:nvSpPr>
            <p:cNvPr id="134" name="Google Shape;134;p17"/>
            <p:cNvSpPr/>
            <p:nvPr/>
          </p:nvSpPr>
          <p:spPr>
            <a:xfrm>
              <a:off x="0" y="0"/>
              <a:ext cx="12192000" cy="93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35" name="Google Shape;135;p17"/>
            <p:cNvSpPr/>
            <p:nvPr/>
          </p:nvSpPr>
          <p:spPr>
            <a:xfrm>
              <a:off x="0" y="6764694"/>
              <a:ext cx="12192000" cy="93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136" name="Google Shape;136;p17"/>
          <p:cNvSpPr>
            <a:spLocks noGrp="1"/>
          </p:cNvSpPr>
          <p:nvPr>
            <p:ph type="chart" idx="2"/>
          </p:nvPr>
        </p:nvSpPr>
        <p:spPr>
          <a:xfrm>
            <a:off x="6935788" y="822325"/>
            <a:ext cx="4637100" cy="53547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137" name="Google Shape;137;p17"/>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4208857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2 column text">
  <p:cSld name="Title and 2 column text">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a:off x="838200" y="365125"/>
            <a:ext cx="86199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2800"/>
              <a:buFont typeface="Century Gothic"/>
              <a:buNone/>
              <a:defRPr sz="28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18"/>
          <p:cNvSpPr txBox="1">
            <a:spLocks noGrp="1"/>
          </p:cNvSpPr>
          <p:nvPr>
            <p:ph type="body" idx="1"/>
          </p:nvPr>
        </p:nvSpPr>
        <p:spPr>
          <a:xfrm>
            <a:off x="838200" y="1825625"/>
            <a:ext cx="8619900" cy="4351200"/>
          </a:xfrm>
          <a:prstGeom prst="rect">
            <a:avLst/>
          </a:prstGeom>
          <a:noFill/>
          <a:ln>
            <a:noFill/>
          </a:ln>
        </p:spPr>
        <p:txBody>
          <a:bodyPr spcFirstLastPara="1" wrap="square" lIns="91425" tIns="45700" rIns="91425" bIns="45700" anchor="t" anchorCtr="0">
            <a:normAutofit/>
          </a:bodyPr>
          <a:lstStyle>
            <a:lvl1pPr marL="457200" lvl="0" indent="-323850" algn="l" rtl="0">
              <a:lnSpc>
                <a:spcPct val="110000"/>
              </a:lnSpc>
              <a:spcBef>
                <a:spcPts val="1000"/>
              </a:spcBef>
              <a:spcAft>
                <a:spcPts val="0"/>
              </a:spcAft>
              <a:buClr>
                <a:schemeClr val="accent2"/>
              </a:buClr>
              <a:buSzPts val="1500"/>
              <a:buFont typeface="Arial"/>
              <a:buChar char="•"/>
              <a:defRPr sz="1500"/>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41" name="Google Shape;141;p18"/>
          <p:cNvGrpSpPr/>
          <p:nvPr/>
        </p:nvGrpSpPr>
        <p:grpSpPr>
          <a:xfrm>
            <a:off x="10769601" y="0"/>
            <a:ext cx="1182624" cy="6857994"/>
            <a:chOff x="0" y="0"/>
            <a:chExt cx="12192000" cy="6857994"/>
          </a:xfrm>
        </p:grpSpPr>
        <p:sp>
          <p:nvSpPr>
            <p:cNvPr id="142" name="Google Shape;142;p18"/>
            <p:cNvSpPr/>
            <p:nvPr/>
          </p:nvSpPr>
          <p:spPr>
            <a:xfrm>
              <a:off x="0" y="0"/>
              <a:ext cx="12192000" cy="93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43" name="Google Shape;143;p18"/>
            <p:cNvSpPr/>
            <p:nvPr/>
          </p:nvSpPr>
          <p:spPr>
            <a:xfrm>
              <a:off x="0" y="6764694"/>
              <a:ext cx="12192000" cy="93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pic>
        <p:nvPicPr>
          <p:cNvPr id="144" name="Google Shape;144;p18"/>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350547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1 column &amp; image">
  <p:cSld name="Title and 1 column &amp; image">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838200" y="365125"/>
            <a:ext cx="59322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2800"/>
              <a:buFont typeface="Century Gothic"/>
              <a:buNone/>
              <a:defRPr sz="2800">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7" name="Google Shape;147;p19"/>
          <p:cNvSpPr txBox="1">
            <a:spLocks noGrp="1"/>
          </p:cNvSpPr>
          <p:nvPr>
            <p:ph type="body" idx="1"/>
          </p:nvPr>
        </p:nvSpPr>
        <p:spPr>
          <a:xfrm>
            <a:off x="838200" y="1825625"/>
            <a:ext cx="5932200" cy="4351200"/>
          </a:xfrm>
          <a:prstGeom prst="rect">
            <a:avLst/>
          </a:prstGeom>
          <a:noFill/>
          <a:ln>
            <a:noFill/>
          </a:ln>
        </p:spPr>
        <p:txBody>
          <a:bodyPr spcFirstLastPara="1" wrap="square" lIns="91425" tIns="45700" rIns="91425" bIns="45700" anchor="t" anchorCtr="0">
            <a:normAutofit/>
          </a:bodyPr>
          <a:lstStyle>
            <a:lvl1pPr marL="457200" lvl="0" indent="-323850" algn="l" rtl="0">
              <a:lnSpc>
                <a:spcPct val="110000"/>
              </a:lnSpc>
              <a:spcBef>
                <a:spcPts val="1000"/>
              </a:spcBef>
              <a:spcAft>
                <a:spcPts val="0"/>
              </a:spcAft>
              <a:buClr>
                <a:schemeClr val="accent2"/>
              </a:buClr>
              <a:buSzPts val="1500"/>
              <a:buFont typeface="Arial"/>
              <a:buChar char="•"/>
              <a:defRPr sz="1500"/>
            </a:lvl1pPr>
            <a:lvl2pPr marL="914400" lvl="1" indent="-228600" algn="l" rtl="0">
              <a:lnSpc>
                <a:spcPct val="90000"/>
              </a:lnSpc>
              <a:spcBef>
                <a:spcPts val="500"/>
              </a:spcBef>
              <a:spcAft>
                <a:spcPts val="0"/>
              </a:spcAft>
              <a:buClr>
                <a:srgbClr val="595959"/>
              </a:buClr>
              <a:buSzPts val="1800"/>
              <a:buNone/>
              <a:defRPr sz="1800"/>
            </a:lvl2pPr>
            <a:lvl3pPr marL="1371600" lvl="2" indent="-228600" algn="l" rtl="0">
              <a:lnSpc>
                <a:spcPct val="90000"/>
              </a:lnSpc>
              <a:spcBef>
                <a:spcPts val="500"/>
              </a:spcBef>
              <a:spcAft>
                <a:spcPts val="0"/>
              </a:spcAft>
              <a:buClr>
                <a:srgbClr val="595959"/>
              </a:buClr>
              <a:buSzPts val="1800"/>
              <a:buNone/>
              <a:defRPr sz="1800"/>
            </a:lvl3pPr>
            <a:lvl4pPr marL="1828800" lvl="3" indent="-228600" algn="l" rtl="0">
              <a:lnSpc>
                <a:spcPct val="90000"/>
              </a:lnSpc>
              <a:spcBef>
                <a:spcPts val="500"/>
              </a:spcBef>
              <a:spcAft>
                <a:spcPts val="0"/>
              </a:spcAft>
              <a:buClr>
                <a:srgbClr val="595959"/>
              </a:buClr>
              <a:buSzPts val="1800"/>
              <a:buNone/>
              <a:defRPr sz="1800"/>
            </a:lvl4pPr>
            <a:lvl5pPr marL="2286000" lvl="4" indent="-228600" algn="l" rtl="0">
              <a:lnSpc>
                <a:spcPct val="90000"/>
              </a:lnSpc>
              <a:spcBef>
                <a:spcPts val="500"/>
              </a:spcBef>
              <a:spcAft>
                <a:spcPts val="0"/>
              </a:spcAft>
              <a:buClr>
                <a:srgbClr val="595959"/>
              </a:buClr>
              <a:buSzPts val="1800"/>
              <a:buNone/>
              <a:defRPr sz="18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grpSp>
        <p:nvGrpSpPr>
          <p:cNvPr id="148" name="Google Shape;148;p19"/>
          <p:cNvGrpSpPr/>
          <p:nvPr/>
        </p:nvGrpSpPr>
        <p:grpSpPr>
          <a:xfrm>
            <a:off x="10769601" y="0"/>
            <a:ext cx="1182624" cy="6857994"/>
            <a:chOff x="0" y="0"/>
            <a:chExt cx="12192000" cy="6857994"/>
          </a:xfrm>
        </p:grpSpPr>
        <p:sp>
          <p:nvSpPr>
            <p:cNvPr id="149" name="Google Shape;149;p19"/>
            <p:cNvSpPr/>
            <p:nvPr/>
          </p:nvSpPr>
          <p:spPr>
            <a:xfrm>
              <a:off x="0" y="0"/>
              <a:ext cx="12192000" cy="93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Century Gothic"/>
                <a:ea typeface="Century Gothic"/>
                <a:cs typeface="Century Gothic"/>
                <a:sym typeface="Century Gothic"/>
              </a:endParaRPr>
            </a:p>
          </p:txBody>
        </p:sp>
        <p:sp>
          <p:nvSpPr>
            <p:cNvPr id="150" name="Google Shape;150;p19"/>
            <p:cNvSpPr/>
            <p:nvPr/>
          </p:nvSpPr>
          <p:spPr>
            <a:xfrm>
              <a:off x="0" y="6764694"/>
              <a:ext cx="12192000" cy="93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entury Gothic"/>
                <a:ea typeface="Century Gothic"/>
                <a:cs typeface="Century Gothic"/>
                <a:sym typeface="Century Gothic"/>
              </a:endParaRPr>
            </a:p>
          </p:txBody>
        </p:sp>
      </p:grpSp>
      <p:sp>
        <p:nvSpPr>
          <p:cNvPr id="151" name="Google Shape;151;p19"/>
          <p:cNvSpPr>
            <a:spLocks noGrp="1"/>
          </p:cNvSpPr>
          <p:nvPr>
            <p:ph type="pic" idx="2"/>
          </p:nvPr>
        </p:nvSpPr>
        <p:spPr>
          <a:xfrm>
            <a:off x="7010400" y="474746"/>
            <a:ext cx="4941600" cy="59445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595959"/>
              </a:buClr>
              <a:buSzPts val="1500"/>
              <a:buFont typeface="Arial"/>
              <a:buNone/>
              <a:defRPr sz="1500" b="0" i="0" u="none" strike="noStrike" cap="none">
                <a:solidFill>
                  <a:srgbClr val="595959"/>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pic>
        <p:nvPicPr>
          <p:cNvPr id="152" name="Google Shape;152;p19"/>
          <p:cNvPicPr preferRelativeResize="0"/>
          <p:nvPr/>
        </p:nvPicPr>
        <p:blipFill rotWithShape="1">
          <a:blip r:embed="rId2">
            <a:alphaModFix/>
          </a:blip>
          <a:srcRect/>
          <a:stretch/>
        </p:blipFill>
        <p:spPr>
          <a:xfrm>
            <a:off x="10769601" y="185508"/>
            <a:ext cx="1182254" cy="124085"/>
          </a:xfrm>
          <a:prstGeom prst="rect">
            <a:avLst/>
          </a:prstGeom>
          <a:noFill/>
          <a:ln>
            <a:noFill/>
          </a:ln>
        </p:spPr>
      </p:pic>
    </p:spTree>
    <p:extLst>
      <p:ext uri="{BB962C8B-B14F-4D97-AF65-F5344CB8AC3E}">
        <p14:creationId xmlns:p14="http://schemas.microsoft.com/office/powerpoint/2010/main" val="307618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1"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12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12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12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12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12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12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12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1"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12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12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12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12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12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12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12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104527193"/>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a:buNone/>
              <a:defRPr sz="4400" b="1" i="0" u="none" strike="noStrike" cap="none">
                <a:solidFill>
                  <a:schemeClr val="dk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 name="Google Shape;85;p1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6" name="Google Shape;86;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7" name="Google Shape;87;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entury Gothic"/>
                <a:ea typeface="Century Gothic"/>
                <a:cs typeface="Century Gothic"/>
                <a:sym typeface="Century Gothic"/>
              </a:defRPr>
            </a:lvl1pPr>
            <a:lvl2pPr marL="0" marR="0" lvl="1" indent="0" algn="r" rtl="0">
              <a:spcBef>
                <a:spcPts val="0"/>
              </a:spcBef>
              <a:buNone/>
              <a:defRPr sz="1200" b="0" i="0" u="none" strike="noStrike" cap="none">
                <a:solidFill>
                  <a:srgbClr val="888888"/>
                </a:solidFill>
                <a:latin typeface="Century Gothic"/>
                <a:ea typeface="Century Gothic"/>
                <a:cs typeface="Century Gothic"/>
                <a:sym typeface="Century Gothic"/>
              </a:defRPr>
            </a:lvl2pPr>
            <a:lvl3pPr marL="0" marR="0" lvl="2" indent="0" algn="r" rtl="0">
              <a:spcBef>
                <a:spcPts val="0"/>
              </a:spcBef>
              <a:buNone/>
              <a:defRPr sz="1200" b="0" i="0" u="none" strike="noStrike" cap="none">
                <a:solidFill>
                  <a:srgbClr val="888888"/>
                </a:solidFill>
                <a:latin typeface="Century Gothic"/>
                <a:ea typeface="Century Gothic"/>
                <a:cs typeface="Century Gothic"/>
                <a:sym typeface="Century Gothic"/>
              </a:defRPr>
            </a:lvl3pPr>
            <a:lvl4pPr marL="0" marR="0" lvl="3" indent="0" algn="r" rtl="0">
              <a:spcBef>
                <a:spcPts val="0"/>
              </a:spcBef>
              <a:buNone/>
              <a:defRPr sz="1200" b="0" i="0" u="none" strike="noStrike" cap="none">
                <a:solidFill>
                  <a:srgbClr val="888888"/>
                </a:solidFill>
                <a:latin typeface="Century Gothic"/>
                <a:ea typeface="Century Gothic"/>
                <a:cs typeface="Century Gothic"/>
                <a:sym typeface="Century Gothic"/>
              </a:defRPr>
            </a:lvl4pPr>
            <a:lvl5pPr marL="0" marR="0" lvl="4" indent="0" algn="r" rtl="0">
              <a:spcBef>
                <a:spcPts val="0"/>
              </a:spcBef>
              <a:buNone/>
              <a:defRPr sz="1200" b="0" i="0" u="none" strike="noStrike" cap="none">
                <a:solidFill>
                  <a:srgbClr val="888888"/>
                </a:solidFill>
                <a:latin typeface="Century Gothic"/>
                <a:ea typeface="Century Gothic"/>
                <a:cs typeface="Century Gothic"/>
                <a:sym typeface="Century Gothic"/>
              </a:defRPr>
            </a:lvl5pPr>
            <a:lvl6pPr marL="0" marR="0" lvl="5" indent="0" algn="r" rtl="0">
              <a:spcBef>
                <a:spcPts val="0"/>
              </a:spcBef>
              <a:buNone/>
              <a:defRPr sz="1200" b="0" i="0" u="none" strike="noStrike" cap="none">
                <a:solidFill>
                  <a:srgbClr val="888888"/>
                </a:solidFill>
                <a:latin typeface="Century Gothic"/>
                <a:ea typeface="Century Gothic"/>
                <a:cs typeface="Century Gothic"/>
                <a:sym typeface="Century Gothic"/>
              </a:defRPr>
            </a:lvl6pPr>
            <a:lvl7pPr marL="0" marR="0" lvl="6" indent="0" algn="r" rtl="0">
              <a:spcBef>
                <a:spcPts val="0"/>
              </a:spcBef>
              <a:buNone/>
              <a:defRPr sz="1200" b="0" i="0" u="none" strike="noStrike" cap="none">
                <a:solidFill>
                  <a:srgbClr val="888888"/>
                </a:solidFill>
                <a:latin typeface="Century Gothic"/>
                <a:ea typeface="Century Gothic"/>
                <a:cs typeface="Century Gothic"/>
                <a:sym typeface="Century Gothic"/>
              </a:defRPr>
            </a:lvl7pPr>
            <a:lvl8pPr marL="0" marR="0" lvl="7" indent="0" algn="r" rtl="0">
              <a:spcBef>
                <a:spcPts val="0"/>
              </a:spcBef>
              <a:buNone/>
              <a:defRPr sz="1200" b="0" i="0" u="none" strike="noStrike" cap="none">
                <a:solidFill>
                  <a:srgbClr val="888888"/>
                </a:solidFill>
                <a:latin typeface="Century Gothic"/>
                <a:ea typeface="Century Gothic"/>
                <a:cs typeface="Century Gothic"/>
                <a:sym typeface="Century Gothic"/>
              </a:defRPr>
            </a:lvl8pPr>
            <a:lvl9pPr marL="0" marR="0" lvl="8" indent="0" algn="r" rtl="0">
              <a:spcBef>
                <a:spcPts val="0"/>
              </a:spcBef>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8241476"/>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mailto:stoseland@carruthersandjackson.com" TargetMode="External"/><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0"/>
          <p:cNvSpPr txBox="1">
            <a:spLocks noGrp="1"/>
          </p:cNvSpPr>
          <p:nvPr>
            <p:ph type="ctrTitle"/>
          </p:nvPr>
        </p:nvSpPr>
        <p:spPr>
          <a:xfrm>
            <a:off x="1146500" y="2724800"/>
            <a:ext cx="5694300" cy="2109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3500"/>
              <a:buFont typeface="Century Gothic"/>
              <a:buNone/>
            </a:pPr>
            <a:r>
              <a:rPr lang="en-GB"/>
              <a:t>Carruthers and Jackson Summer School for Data Leaders 2022</a:t>
            </a:r>
            <a:endParaRPr/>
          </a:p>
        </p:txBody>
      </p:sp>
      <p:sp>
        <p:nvSpPr>
          <p:cNvPr id="77" name="Google Shape;77;p10"/>
          <p:cNvSpPr txBox="1">
            <a:spLocks noGrp="1"/>
          </p:cNvSpPr>
          <p:nvPr>
            <p:ph type="body" idx="2"/>
          </p:nvPr>
        </p:nvSpPr>
        <p:spPr>
          <a:xfrm>
            <a:off x="1079357" y="7280852"/>
            <a:ext cx="2924175" cy="25225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595959"/>
              </a:buClr>
              <a:buSzPts val="1000"/>
              <a:buNone/>
            </a:pPr>
            <a:endParaRPr/>
          </a:p>
        </p:txBody>
      </p:sp>
      <p:sp>
        <p:nvSpPr>
          <p:cNvPr id="78" name="Google Shape;78;p10"/>
          <p:cNvSpPr txBox="1">
            <a:spLocks noGrp="1"/>
          </p:cNvSpPr>
          <p:nvPr>
            <p:ph type="body" idx="3"/>
          </p:nvPr>
        </p:nvSpPr>
        <p:spPr>
          <a:xfrm>
            <a:off x="1079357" y="7513647"/>
            <a:ext cx="2924175" cy="31756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595959"/>
              </a:buClr>
              <a:buSzPts val="1200"/>
              <a:buNone/>
            </a:pPr>
            <a:endParaRPr/>
          </a:p>
        </p:txBody>
      </p:sp>
      <p:pic>
        <p:nvPicPr>
          <p:cNvPr id="5" name="Picture 4" descr="A picture containing text&#10;&#10;Description automatically generated">
            <a:extLst>
              <a:ext uri="{FF2B5EF4-FFF2-40B4-BE49-F238E27FC236}">
                <a16:creationId xmlns:a16="http://schemas.microsoft.com/office/drawing/2014/main" id="{E8AAEBA4-F3A6-4AC2-085B-6BC94A1D17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Google Shape;224;p29">
            <a:extLst>
              <a:ext uri="{FF2B5EF4-FFF2-40B4-BE49-F238E27FC236}">
                <a16:creationId xmlns:a16="http://schemas.microsoft.com/office/drawing/2014/main" id="{3847463B-C031-4638-16F0-944B0F69ED1B}"/>
              </a:ext>
            </a:extLst>
          </p:cNvPr>
          <p:cNvSpPr txBox="1">
            <a:spLocks/>
          </p:cNvSpPr>
          <p:nvPr/>
        </p:nvSpPr>
        <p:spPr>
          <a:xfrm>
            <a:off x="1490258" y="2507992"/>
            <a:ext cx="5663966" cy="1842016"/>
          </a:xfrm>
          <a:prstGeom prst="rect">
            <a:avLst/>
          </a:prstGeom>
          <a:noFill/>
          <a:ln>
            <a:noFill/>
          </a:ln>
        </p:spPr>
        <p:txBody>
          <a:bodyPr spcFirstLastPara="1" wrap="square" lIns="91425" tIns="45700" rIns="91425" bIns="45700" anchor="b"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500"/>
              <a:buFont typeface="Century Gothic"/>
              <a:buNone/>
              <a:defRPr sz="3500" b="1" i="0" u="none" strike="noStrike" cap="none">
                <a:solidFill>
                  <a:schemeClr val="accen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ct val="100000"/>
            </a:pPr>
            <a:r>
              <a:rPr lang="en-GB"/>
              <a:t>Carruthers &amp; Jackson Summer School 2023</a:t>
            </a:r>
          </a:p>
        </p:txBody>
      </p:sp>
      <p:pic>
        <p:nvPicPr>
          <p:cNvPr id="3" name="Video 2">
            <a:hlinkClick r:id="" action="ppaction://media"/>
            <a:extLst>
              <a:ext uri="{FF2B5EF4-FFF2-40B4-BE49-F238E27FC236}">
                <a16:creationId xmlns:a16="http://schemas.microsoft.com/office/drawing/2014/main" id="{10AF9902-87D0-9F48-A5D8-EC4F0D099A7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2"/>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Welcome to Week 3</a:t>
            </a:r>
            <a:endParaRPr sz="6000"/>
          </a:p>
          <a:p>
            <a:pPr marL="0" indent="0">
              <a:spcBef>
                <a:spcPts val="0"/>
              </a:spcBef>
              <a:buSzPts val="6000"/>
            </a:pPr>
            <a:endParaRPr lang="en-GB" sz="6000"/>
          </a:p>
          <a:p>
            <a:pPr marL="0" lvl="0" indent="0" algn="l" rtl="0">
              <a:lnSpc>
                <a:spcPct val="120000"/>
              </a:lnSpc>
              <a:spcBef>
                <a:spcPts val="0"/>
              </a:spcBef>
              <a:spcAft>
                <a:spcPts val="0"/>
              </a:spcAft>
              <a:buClr>
                <a:schemeClr val="accent2"/>
              </a:buClr>
              <a:buSzPts val="6000"/>
              <a:buFont typeface="Arial"/>
              <a:buNone/>
            </a:pPr>
            <a:r>
              <a:rPr lang="en-GB" sz="6000"/>
              <a:t>Class of 2023</a:t>
            </a:r>
            <a:endParaRPr/>
          </a:p>
          <a:p>
            <a:pPr marL="0" lvl="0" indent="0" algn="l" rtl="0">
              <a:lnSpc>
                <a:spcPct val="120000"/>
              </a:lnSpc>
              <a:spcBef>
                <a:spcPts val="1000"/>
              </a:spcBef>
              <a:spcAft>
                <a:spcPts val="0"/>
              </a:spcAft>
              <a:buClr>
                <a:schemeClr val="accent2"/>
              </a:buClr>
              <a:buSzPts val="1800"/>
              <a:buFont typeface="Arial"/>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838200" y="365125"/>
            <a:ext cx="8619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Our Program Partners</a:t>
            </a:r>
            <a:endParaRPr/>
          </a:p>
        </p:txBody>
      </p:sp>
      <p:pic>
        <p:nvPicPr>
          <p:cNvPr id="3" name="Picture 2" descr="A close up of a giraffe&#10;&#10;Description automatically generated with low confidence">
            <a:extLst>
              <a:ext uri="{FF2B5EF4-FFF2-40B4-BE49-F238E27FC236}">
                <a16:creationId xmlns:a16="http://schemas.microsoft.com/office/drawing/2014/main" id="{AF1C53A3-5C23-4CE8-B66F-A54E44EB41E9}"/>
              </a:ext>
            </a:extLst>
          </p:cNvPr>
          <p:cNvPicPr>
            <a:picLocks noChangeAspect="1"/>
          </p:cNvPicPr>
          <p:nvPr/>
        </p:nvPicPr>
        <p:blipFill>
          <a:blip r:embed="rId3"/>
          <a:stretch>
            <a:fillRect/>
          </a:stretch>
        </p:blipFill>
        <p:spPr>
          <a:xfrm>
            <a:off x="691242" y="2540725"/>
            <a:ext cx="10809515" cy="21619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340115" y="98287"/>
            <a:ext cx="861983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Today’s Presenters</a:t>
            </a:r>
            <a:endParaRPr/>
          </a:p>
        </p:txBody>
      </p:sp>
      <p:pic>
        <p:nvPicPr>
          <p:cNvPr id="94" name="Google Shape;94;p13"/>
          <p:cNvPicPr preferRelativeResize="0"/>
          <p:nvPr/>
        </p:nvPicPr>
        <p:blipFill rotWithShape="1">
          <a:blip r:embed="rId3">
            <a:alphaModFix/>
          </a:blip>
          <a:srcRect/>
          <a:stretch/>
        </p:blipFill>
        <p:spPr>
          <a:xfrm>
            <a:off x="8131172" y="2359050"/>
            <a:ext cx="2092200" cy="2139900"/>
          </a:xfrm>
          <a:prstGeom prst="ellipse">
            <a:avLst/>
          </a:prstGeom>
          <a:noFill/>
          <a:ln>
            <a:noFill/>
          </a:ln>
        </p:spPr>
      </p:pic>
      <p:pic>
        <p:nvPicPr>
          <p:cNvPr id="95" name="Google Shape;95;p13"/>
          <p:cNvPicPr preferRelativeResize="0"/>
          <p:nvPr/>
        </p:nvPicPr>
        <p:blipFill rotWithShape="1">
          <a:blip r:embed="rId4">
            <a:alphaModFix/>
          </a:blip>
          <a:srcRect/>
          <a:stretch/>
        </p:blipFill>
        <p:spPr>
          <a:xfrm>
            <a:off x="1689825" y="2359050"/>
            <a:ext cx="2294100" cy="2139900"/>
          </a:xfrm>
          <a:prstGeom prst="ellipse">
            <a:avLst/>
          </a:prstGeom>
          <a:noFill/>
          <a:ln>
            <a:noFill/>
          </a:ln>
        </p:spPr>
      </p:pic>
      <p:sp>
        <p:nvSpPr>
          <p:cNvPr id="96" name="Google Shape;96;p13"/>
          <p:cNvSpPr txBox="1">
            <a:spLocks noGrp="1"/>
          </p:cNvSpPr>
          <p:nvPr>
            <p:ph type="body" idx="1"/>
          </p:nvPr>
        </p:nvSpPr>
        <p:spPr>
          <a:xfrm>
            <a:off x="1484025" y="4835350"/>
            <a:ext cx="2499900" cy="598800"/>
          </a:xfrm>
          <a:prstGeom prst="rect">
            <a:avLst/>
          </a:prstGeom>
          <a:noFill/>
          <a:ln>
            <a:noFill/>
          </a:ln>
        </p:spPr>
        <p:txBody>
          <a:bodyPr spcFirstLastPara="1" wrap="square" lIns="91425" tIns="45700" rIns="91425" bIns="45700" anchor="t" anchorCtr="0">
            <a:normAutofit/>
          </a:bodyPr>
          <a:lstStyle/>
          <a:p>
            <a:pPr marL="0" lvl="0" indent="0" algn="ctr" rtl="0">
              <a:lnSpc>
                <a:spcPct val="110000"/>
              </a:lnSpc>
              <a:spcBef>
                <a:spcPts val="0"/>
              </a:spcBef>
              <a:spcAft>
                <a:spcPts val="0"/>
              </a:spcAft>
              <a:buSzPts val="1500"/>
              <a:buNone/>
            </a:pPr>
            <a:r>
              <a:rPr lang="en-GB">
                <a:solidFill>
                  <a:schemeClr val="dk1"/>
                </a:solidFill>
              </a:rPr>
              <a:t>Caroline Carruthers</a:t>
            </a:r>
            <a:endParaRPr/>
          </a:p>
        </p:txBody>
      </p:sp>
      <p:sp>
        <p:nvSpPr>
          <p:cNvPr id="97" name="Google Shape;97;p13"/>
          <p:cNvSpPr txBox="1"/>
          <p:nvPr/>
        </p:nvSpPr>
        <p:spPr>
          <a:xfrm>
            <a:off x="7881324" y="4835350"/>
            <a:ext cx="2499900" cy="598800"/>
          </a:xfrm>
          <a:prstGeom prst="rect">
            <a:avLst/>
          </a:prstGeom>
          <a:noFill/>
          <a:ln>
            <a:noFill/>
          </a:ln>
        </p:spPr>
        <p:txBody>
          <a:bodyPr spcFirstLastPara="1" wrap="square" lIns="91425" tIns="45700" rIns="91425" bIns="45700" anchor="t" anchorCtr="0">
            <a:normAutofit/>
          </a:bodyPr>
          <a:lstStyle/>
          <a:p>
            <a:pPr marL="0" marR="0" lvl="0" indent="0" algn="ctr" rtl="0">
              <a:lnSpc>
                <a:spcPct val="110000"/>
              </a:lnSpc>
              <a:spcBef>
                <a:spcPts val="0"/>
              </a:spcBef>
              <a:spcAft>
                <a:spcPts val="0"/>
              </a:spcAft>
              <a:buClr>
                <a:schemeClr val="accent2"/>
              </a:buClr>
              <a:buSzPts val="1500"/>
              <a:buFont typeface="Arial"/>
              <a:buNone/>
            </a:pPr>
            <a:r>
              <a:rPr lang="en-GB" sz="1500">
                <a:solidFill>
                  <a:schemeClr val="dk1"/>
                </a:solidFill>
                <a:latin typeface="Century Gothic"/>
                <a:ea typeface="Century Gothic"/>
                <a:cs typeface="Century Gothic"/>
                <a:sym typeface="Century Gothic"/>
              </a:rPr>
              <a:t>Peter Jackson</a:t>
            </a:r>
            <a:endParaRPr/>
          </a:p>
        </p:txBody>
      </p:sp>
      <p:sp>
        <p:nvSpPr>
          <p:cNvPr id="98" name="Google Shape;98;p13"/>
          <p:cNvSpPr txBox="1"/>
          <p:nvPr/>
        </p:nvSpPr>
        <p:spPr>
          <a:xfrm>
            <a:off x="4650033" y="4836150"/>
            <a:ext cx="2499900" cy="598800"/>
          </a:xfrm>
          <a:prstGeom prst="rect">
            <a:avLst/>
          </a:prstGeom>
          <a:noFill/>
          <a:ln>
            <a:noFill/>
          </a:ln>
        </p:spPr>
        <p:txBody>
          <a:bodyPr spcFirstLastPara="1" wrap="square" lIns="91425" tIns="45700" rIns="91425" bIns="45700" anchor="t" anchorCtr="0">
            <a:normAutofit/>
          </a:bodyPr>
          <a:lstStyle/>
          <a:p>
            <a:pPr marL="0" marR="0" lvl="0" indent="0" algn="ctr" rtl="0">
              <a:lnSpc>
                <a:spcPct val="110000"/>
              </a:lnSpc>
              <a:spcBef>
                <a:spcPts val="0"/>
              </a:spcBef>
              <a:spcAft>
                <a:spcPts val="0"/>
              </a:spcAft>
              <a:buClr>
                <a:schemeClr val="accent2"/>
              </a:buClr>
              <a:buSzPts val="1500"/>
              <a:buFont typeface="Arial"/>
              <a:buNone/>
            </a:pPr>
            <a:r>
              <a:rPr lang="en-GB" sz="1500">
                <a:solidFill>
                  <a:schemeClr val="dk1"/>
                </a:solidFill>
                <a:latin typeface="Century Gothic"/>
                <a:ea typeface="Century Gothic"/>
                <a:cs typeface="Century Gothic"/>
                <a:sym typeface="Century Gothic"/>
              </a:rPr>
              <a:t>Ashley Cairns</a:t>
            </a:r>
            <a:endParaRPr/>
          </a:p>
        </p:txBody>
      </p:sp>
      <p:pic>
        <p:nvPicPr>
          <p:cNvPr id="2" name="Picture 1">
            <a:extLst>
              <a:ext uri="{FF2B5EF4-FFF2-40B4-BE49-F238E27FC236}">
                <a16:creationId xmlns:a16="http://schemas.microsoft.com/office/drawing/2014/main" id="{0F6F72A2-A566-FF69-343B-D2153143A06D}"/>
              </a:ext>
            </a:extLst>
          </p:cNvPr>
          <p:cNvPicPr>
            <a:picLocks noChangeAspect="1"/>
          </p:cNvPicPr>
          <p:nvPr/>
        </p:nvPicPr>
        <p:blipFill rotWithShape="1">
          <a:blip r:embed="rId5"/>
          <a:srcRect l="19498" t="9600" r="12805" b="42533"/>
          <a:stretch/>
        </p:blipFill>
        <p:spPr>
          <a:xfrm>
            <a:off x="4855833" y="2449525"/>
            <a:ext cx="2294100" cy="2183307"/>
          </a:xfrm>
          <a:prstGeom prst="flowChartConnector">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9"/>
          <p:cNvSpPr txBox="1"/>
          <p:nvPr/>
        </p:nvSpPr>
        <p:spPr>
          <a:xfrm>
            <a:off x="838200" y="365125"/>
            <a:ext cx="8249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GB" sz="2800" b="1">
                <a:solidFill>
                  <a:srgbClr val="FF5100"/>
                </a:solidFill>
                <a:latin typeface="Century Gothic"/>
                <a:ea typeface="Century Gothic"/>
                <a:cs typeface="Century Gothic"/>
                <a:sym typeface="Century Gothic"/>
              </a:rPr>
              <a:t>Introducing </a:t>
            </a:r>
            <a:r>
              <a:rPr lang="en-GB" sz="2800" b="1" err="1">
                <a:solidFill>
                  <a:srgbClr val="FF5100"/>
                </a:solidFill>
                <a:latin typeface="Century Gothic"/>
                <a:ea typeface="Century Gothic"/>
                <a:cs typeface="Century Gothic"/>
                <a:sym typeface="Century Gothic"/>
              </a:rPr>
              <a:t>Immuta</a:t>
            </a:r>
            <a:r>
              <a:rPr lang="en-GB" sz="2800" b="1">
                <a:solidFill>
                  <a:srgbClr val="FF5100"/>
                </a:solidFill>
                <a:latin typeface="Century Gothic"/>
                <a:ea typeface="Century Gothic"/>
                <a:cs typeface="Century Gothic"/>
                <a:sym typeface="Century Gothic"/>
              </a:rPr>
              <a:t>: This week’s class partner</a:t>
            </a:r>
            <a:endParaRPr sz="2800" b="1">
              <a:solidFill>
                <a:srgbClr val="FF5100"/>
              </a:solidFill>
              <a:latin typeface="Century Gothic"/>
              <a:ea typeface="Century Gothic"/>
              <a:cs typeface="Century Gothic"/>
              <a:sym typeface="Century Gothic"/>
            </a:endParaRPr>
          </a:p>
        </p:txBody>
      </p:sp>
      <p:sp>
        <p:nvSpPr>
          <p:cNvPr id="3" name="TextBox 2">
            <a:extLst>
              <a:ext uri="{FF2B5EF4-FFF2-40B4-BE49-F238E27FC236}">
                <a16:creationId xmlns:a16="http://schemas.microsoft.com/office/drawing/2014/main" id="{18696661-8AF4-815A-BB32-72FFA9BA3138}"/>
              </a:ext>
            </a:extLst>
          </p:cNvPr>
          <p:cNvSpPr txBox="1"/>
          <p:nvPr/>
        </p:nvSpPr>
        <p:spPr>
          <a:xfrm>
            <a:off x="3010162" y="4941759"/>
            <a:ext cx="5287224" cy="1190069"/>
          </a:xfrm>
          <a:prstGeom prst="rect">
            <a:avLst/>
          </a:prstGeom>
          <a:noFill/>
        </p:spPr>
        <p:txBody>
          <a:bodyPr wrap="square" rtlCol="0">
            <a:spAutoFit/>
          </a:bodyPr>
          <a:lstStyle/>
          <a:p>
            <a:pPr marL="0" lvl="0" indent="0" algn="ctr" rtl="0">
              <a:spcBef>
                <a:spcPts val="1000"/>
              </a:spcBef>
              <a:spcAft>
                <a:spcPts val="0"/>
              </a:spcAft>
              <a:buNone/>
            </a:pPr>
            <a:r>
              <a:rPr lang="en-US" sz="2100">
                <a:solidFill>
                  <a:schemeClr val="dk1"/>
                </a:solidFill>
                <a:latin typeface="Century Gothic"/>
              </a:rPr>
              <a:t>Mark Semenenko </a:t>
            </a:r>
          </a:p>
          <a:p>
            <a:pPr marL="0" lvl="0" indent="0" algn="ctr" rtl="0">
              <a:spcBef>
                <a:spcPts val="1000"/>
              </a:spcBef>
              <a:spcAft>
                <a:spcPts val="0"/>
              </a:spcAft>
              <a:buNone/>
            </a:pPr>
            <a:r>
              <a:rPr lang="en-US" sz="1800" b="0" i="0" u="none" strike="noStrike">
                <a:solidFill>
                  <a:srgbClr val="1D1C1D"/>
                </a:solidFill>
                <a:effectLst/>
                <a:latin typeface="Helvetica Neue"/>
              </a:rPr>
              <a:t> </a:t>
            </a:r>
            <a:r>
              <a:rPr lang="en-US" sz="2100">
                <a:solidFill>
                  <a:schemeClr val="dk1"/>
                </a:solidFill>
                <a:latin typeface="Century Gothic"/>
              </a:rPr>
              <a:t>Director, Solutions Architecture, Immuta</a:t>
            </a:r>
            <a:endParaRPr lang="en-GB" sz="2100">
              <a:solidFill>
                <a:schemeClr val="dk1"/>
              </a:solidFill>
              <a:latin typeface="Century Gothic"/>
              <a:sym typeface="Century Gothic"/>
            </a:endParaRPr>
          </a:p>
        </p:txBody>
      </p:sp>
      <p:pic>
        <p:nvPicPr>
          <p:cNvPr id="1026" name="Picture 2">
            <a:extLst>
              <a:ext uri="{FF2B5EF4-FFF2-40B4-BE49-F238E27FC236}">
                <a16:creationId xmlns:a16="http://schemas.microsoft.com/office/drawing/2014/main" id="{D74AD646-5356-BEC4-E7AF-9D7237BC6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6124" y="2070967"/>
            <a:ext cx="2490650" cy="249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789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5"/>
          <p:cNvSpPr txBox="1">
            <a:spLocks noGrp="1"/>
          </p:cNvSpPr>
          <p:nvPr>
            <p:ph type="body" idx="1"/>
          </p:nvPr>
        </p:nvSpPr>
        <p:spPr>
          <a:xfrm>
            <a:off x="1227667" y="1757891"/>
            <a:ext cx="9953635"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The community platform and housekeeping</a:t>
            </a:r>
            <a:endParaRPr/>
          </a:p>
          <a:p>
            <a:pPr marL="0" lvl="0" indent="0" algn="l" rtl="0">
              <a:lnSpc>
                <a:spcPct val="120000"/>
              </a:lnSpc>
              <a:spcBef>
                <a:spcPts val="1000"/>
              </a:spcBef>
              <a:spcAft>
                <a:spcPts val="0"/>
              </a:spcAft>
              <a:buClr>
                <a:schemeClr val="accent2"/>
              </a:buClr>
              <a:buSzPts val="1800"/>
              <a:buFont typeface="Arial"/>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3" name="Picture 2">
            <a:extLst>
              <a:ext uri="{FF2B5EF4-FFF2-40B4-BE49-F238E27FC236}">
                <a16:creationId xmlns:a16="http://schemas.microsoft.com/office/drawing/2014/main" id="{194368F6-EEF9-8FFB-4D2E-B52065CE884D}"/>
              </a:ext>
            </a:extLst>
          </p:cNvPr>
          <p:cNvPicPr>
            <a:picLocks noChangeAspect="1"/>
          </p:cNvPicPr>
          <p:nvPr/>
        </p:nvPicPr>
        <p:blipFill>
          <a:blip r:embed="rId3"/>
          <a:stretch>
            <a:fillRect/>
          </a:stretch>
        </p:blipFill>
        <p:spPr>
          <a:xfrm>
            <a:off x="0" y="1136356"/>
            <a:ext cx="12192000" cy="5721644"/>
          </a:xfrm>
          <a:prstGeom prst="rect">
            <a:avLst/>
          </a:prstGeom>
        </p:spPr>
      </p:pic>
      <p:sp>
        <p:nvSpPr>
          <p:cNvPr id="147" name="Google Shape;147;p19"/>
          <p:cNvSpPr txBox="1">
            <a:spLocks noGrp="1"/>
          </p:cNvSpPr>
          <p:nvPr>
            <p:ph type="title"/>
          </p:nvPr>
        </p:nvSpPr>
        <p:spPr>
          <a:xfrm>
            <a:off x="879395" y="123898"/>
            <a:ext cx="8619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Exhibit Hall – Meet our exhibitors</a:t>
            </a:r>
            <a:endParaRPr/>
          </a:p>
        </p:txBody>
      </p:sp>
      <p:sp>
        <p:nvSpPr>
          <p:cNvPr id="9" name="Frame 8">
            <a:extLst>
              <a:ext uri="{FF2B5EF4-FFF2-40B4-BE49-F238E27FC236}">
                <a16:creationId xmlns:a16="http://schemas.microsoft.com/office/drawing/2014/main" id="{88B61C7A-F08F-65F7-A791-F502BE70ED26}"/>
              </a:ext>
            </a:extLst>
          </p:cNvPr>
          <p:cNvSpPr/>
          <p:nvPr/>
        </p:nvSpPr>
        <p:spPr>
          <a:xfrm>
            <a:off x="171824" y="3429000"/>
            <a:ext cx="968036" cy="431319"/>
          </a:xfrm>
          <a:prstGeom prst="fra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tx1"/>
              </a:solidFill>
            </a:endParaRPr>
          </a:p>
        </p:txBody>
      </p:sp>
      <p:sp>
        <p:nvSpPr>
          <p:cNvPr id="11" name="Google Shape;126;p16">
            <a:extLst>
              <a:ext uri="{FF2B5EF4-FFF2-40B4-BE49-F238E27FC236}">
                <a16:creationId xmlns:a16="http://schemas.microsoft.com/office/drawing/2014/main" id="{656311EE-DD4C-81AE-4B5E-4C3E4EE7F279}"/>
              </a:ext>
            </a:extLst>
          </p:cNvPr>
          <p:cNvSpPr/>
          <p:nvPr/>
        </p:nvSpPr>
        <p:spPr>
          <a:xfrm>
            <a:off x="1525715" y="1971134"/>
            <a:ext cx="2491114" cy="4277266"/>
          </a:xfrm>
          <a:prstGeom prst="rect">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6;p16">
            <a:extLst>
              <a:ext uri="{FF2B5EF4-FFF2-40B4-BE49-F238E27FC236}">
                <a16:creationId xmlns:a16="http://schemas.microsoft.com/office/drawing/2014/main" id="{8D2EF316-15D4-62D4-2309-52AB003DF84B}"/>
              </a:ext>
            </a:extLst>
          </p:cNvPr>
          <p:cNvSpPr/>
          <p:nvPr/>
        </p:nvSpPr>
        <p:spPr>
          <a:xfrm>
            <a:off x="4102680" y="1541212"/>
            <a:ext cx="5955719" cy="5392988"/>
          </a:xfrm>
          <a:prstGeom prst="rect">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1"/>
          <p:cNvSpPr txBox="1">
            <a:spLocks noGrp="1"/>
          </p:cNvSpPr>
          <p:nvPr>
            <p:ph type="title"/>
          </p:nvPr>
        </p:nvSpPr>
        <p:spPr>
          <a:xfrm>
            <a:off x="838200" y="365125"/>
            <a:ext cx="8619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Where to find support: Your community manager Sam Toseland</a:t>
            </a:r>
            <a:endParaRPr/>
          </a:p>
        </p:txBody>
      </p:sp>
      <p:pic>
        <p:nvPicPr>
          <p:cNvPr id="9" name="Content Placeholder 4" descr="Graphical user interface, application&#10;&#10;Description automatically generated">
            <a:extLst>
              <a:ext uri="{FF2B5EF4-FFF2-40B4-BE49-F238E27FC236}">
                <a16:creationId xmlns:a16="http://schemas.microsoft.com/office/drawing/2014/main" id="{5C75F116-AE3B-4234-F5FE-9A1FE7AFB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08752"/>
            <a:ext cx="4351338" cy="4351338"/>
          </a:xfrm>
          <a:prstGeom prst="rect">
            <a:avLst/>
          </a:prstGeom>
          <a:noFill/>
          <a:ln>
            <a:noFill/>
          </a:ln>
        </p:spPr>
      </p:pic>
      <p:pic>
        <p:nvPicPr>
          <p:cNvPr id="1026" name="Picture 2">
            <a:extLst>
              <a:ext uri="{FF2B5EF4-FFF2-40B4-BE49-F238E27FC236}">
                <a16:creationId xmlns:a16="http://schemas.microsoft.com/office/drawing/2014/main" id="{BFB04DCF-C505-8BE4-DCFF-47CED6BE9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7190" y="2106682"/>
            <a:ext cx="1104417" cy="11044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NEW SLACK LOGO PNG 2023 - eDigital Agency">
            <a:extLst>
              <a:ext uri="{FF2B5EF4-FFF2-40B4-BE49-F238E27FC236}">
                <a16:creationId xmlns:a16="http://schemas.microsoft.com/office/drawing/2014/main" id="{AFADC55A-8D8F-F612-1579-DD845D5FE1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7346" y="2411939"/>
            <a:ext cx="2819140" cy="7191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EB5FF59-B980-20B9-FDC5-DCF240F69F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7654" y="4261155"/>
            <a:ext cx="891745" cy="8969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23C3287-68D0-AF28-9152-7AAE611793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9695" y="5681008"/>
            <a:ext cx="716690" cy="7166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A45F54B-D93C-2698-A0F8-3F7CA4D09D68}"/>
              </a:ext>
            </a:extLst>
          </p:cNvPr>
          <p:cNvSpPr txBox="1"/>
          <p:nvPr/>
        </p:nvSpPr>
        <p:spPr>
          <a:xfrm>
            <a:off x="6760029" y="5867400"/>
            <a:ext cx="3766457" cy="338554"/>
          </a:xfrm>
          <a:prstGeom prst="rect">
            <a:avLst/>
          </a:prstGeom>
          <a:noFill/>
        </p:spPr>
        <p:txBody>
          <a:bodyPr wrap="square" rtlCol="0">
            <a:spAutoFit/>
          </a:bodyPr>
          <a:lstStyle/>
          <a:p>
            <a:r>
              <a:rPr lang="en-US">
                <a:solidFill>
                  <a:schemeClr val="accent1"/>
                </a:solidFill>
                <a:hlinkClick r:id="rId8">
                  <a:extLst>
                    <a:ext uri="{A12FA001-AC4F-418D-AE19-62706E023703}">
                      <ahyp:hlinkClr xmlns:ahyp="http://schemas.microsoft.com/office/drawing/2018/hyperlinkcolor" val="tx"/>
                    </a:ext>
                  </a:extLst>
                </a:hlinkClick>
              </a:rPr>
              <a:t>stoseland@</a:t>
            </a:r>
            <a:r>
              <a:rPr lang="en-US" sz="1600">
                <a:solidFill>
                  <a:schemeClr val="accent1"/>
                </a:solidFill>
                <a:hlinkClick r:id="rId8">
                  <a:extLst>
                    <a:ext uri="{A12FA001-AC4F-418D-AE19-62706E023703}">
                      <ahyp:hlinkClr xmlns:ahyp="http://schemas.microsoft.com/office/drawing/2018/hyperlinkcolor" val="tx"/>
                    </a:ext>
                  </a:extLst>
                </a:hlinkClick>
              </a:rPr>
              <a:t>carruthersandjackson</a:t>
            </a:r>
            <a:r>
              <a:rPr lang="en-US">
                <a:solidFill>
                  <a:schemeClr val="accent1"/>
                </a:solidFill>
                <a:hlinkClick r:id="rId8">
                  <a:extLst>
                    <a:ext uri="{A12FA001-AC4F-418D-AE19-62706E023703}">
                      <ahyp:hlinkClr xmlns:ahyp="http://schemas.microsoft.com/office/drawing/2018/hyperlinkcolor" val="tx"/>
                    </a:ext>
                  </a:extLst>
                </a:hlinkClick>
              </a:rPr>
              <a:t>.com</a:t>
            </a:r>
            <a:r>
              <a:rPr lang="en-US">
                <a:solidFill>
                  <a:schemeClr val="accent1"/>
                </a:solidFill>
              </a:rPr>
              <a:t> </a:t>
            </a:r>
          </a:p>
        </p:txBody>
      </p:sp>
      <p:sp>
        <p:nvSpPr>
          <p:cNvPr id="6" name="TextBox 5">
            <a:extLst>
              <a:ext uri="{FF2B5EF4-FFF2-40B4-BE49-F238E27FC236}">
                <a16:creationId xmlns:a16="http://schemas.microsoft.com/office/drawing/2014/main" id="{EBC9B793-CB44-B8BA-95E4-7B62669B94A7}"/>
              </a:ext>
            </a:extLst>
          </p:cNvPr>
          <p:cNvSpPr txBox="1"/>
          <p:nvPr/>
        </p:nvSpPr>
        <p:spPr>
          <a:xfrm>
            <a:off x="6655995" y="4571256"/>
            <a:ext cx="6096000" cy="338554"/>
          </a:xfrm>
          <a:prstGeom prst="rect">
            <a:avLst/>
          </a:prstGeom>
          <a:noFill/>
        </p:spPr>
        <p:txBody>
          <a:bodyPr wrap="square">
            <a:spAutoFit/>
          </a:bodyPr>
          <a:lstStyle/>
          <a:p>
            <a:r>
              <a:rPr lang="en-US" sz="1600">
                <a:solidFill>
                  <a:schemeClr val="accent1"/>
                </a:solidFill>
                <a:latin typeface="Arial" panose="020B0604020202020204" pitchFamily="34" charset="0"/>
                <a:ea typeface="Calibri" panose="020F0502020204030204" pitchFamily="34" charset="0"/>
              </a:rPr>
              <a:t>+ 44 (0) </a:t>
            </a:r>
            <a:r>
              <a:rPr lang="en-US" sz="1600">
                <a:solidFill>
                  <a:schemeClr val="accent1"/>
                </a:solidFill>
                <a:effectLst/>
                <a:latin typeface="Arial" panose="020B0604020202020204" pitchFamily="34" charset="0"/>
                <a:ea typeface="Calibri" panose="020F0502020204030204" pitchFamily="34" charset="0"/>
              </a:rPr>
              <a:t>7861669311</a:t>
            </a:r>
            <a:endParaRPr lang="en-US" sz="1600">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9"/>
          <p:cNvSpPr txBox="1">
            <a:spLocks noGrp="1"/>
          </p:cNvSpPr>
          <p:nvPr>
            <p:ph type="body" idx="1"/>
          </p:nvPr>
        </p:nvSpPr>
        <p:spPr>
          <a:xfrm>
            <a:off x="1227667" y="1757891"/>
            <a:ext cx="7131508" cy="33867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ts val="6000"/>
              <a:buNone/>
            </a:pPr>
            <a:r>
              <a:rPr lang="en-GB" sz="6000"/>
              <a:t>Lookback: Class 2</a:t>
            </a:r>
            <a:endParaRPr sz="6000"/>
          </a:p>
          <a:p>
            <a:pPr marL="0" lvl="0" indent="0" algn="l" rtl="0">
              <a:lnSpc>
                <a:spcPct val="120000"/>
              </a:lnSpc>
              <a:spcBef>
                <a:spcPts val="1000"/>
              </a:spcBef>
              <a:spcAft>
                <a:spcPts val="0"/>
              </a:spcAft>
              <a:buClr>
                <a:schemeClr val="accent2"/>
              </a:buClr>
              <a:buSzPts val="6000"/>
              <a:buFont typeface="Arial"/>
              <a:buNone/>
            </a:pPr>
            <a:r>
              <a:rPr lang="en-GB" sz="6000"/>
              <a:t>Making the case for the CDO</a:t>
            </a:r>
            <a:endParaRPr sz="6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0"/>
          <p:cNvSpPr txBox="1">
            <a:spLocks noGrp="1"/>
          </p:cNvSpPr>
          <p:nvPr>
            <p:ph type="title"/>
          </p:nvPr>
        </p:nvSpPr>
        <p:spPr>
          <a:xfrm>
            <a:off x="838200" y="332468"/>
            <a:ext cx="861983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What will you face?</a:t>
            </a:r>
            <a:endParaRPr/>
          </a:p>
        </p:txBody>
      </p:sp>
      <p:grpSp>
        <p:nvGrpSpPr>
          <p:cNvPr id="164" name="Google Shape;164;p20"/>
          <p:cNvGrpSpPr/>
          <p:nvPr/>
        </p:nvGrpSpPr>
        <p:grpSpPr>
          <a:xfrm>
            <a:off x="303885" y="1570948"/>
            <a:ext cx="3282896" cy="3433569"/>
            <a:chOff x="838199" y="1690714"/>
            <a:chExt cx="3469925" cy="3658961"/>
          </a:xfrm>
        </p:grpSpPr>
        <p:pic>
          <p:nvPicPr>
            <p:cNvPr id="165" name="Google Shape;165;p20" descr="Diagram, engineering drawing&#10;&#10;Description automatically generated"/>
            <p:cNvPicPr preferRelativeResize="0"/>
            <p:nvPr/>
          </p:nvPicPr>
          <p:blipFill rotWithShape="1">
            <a:blip r:embed="rId3">
              <a:alphaModFix/>
            </a:blip>
            <a:srcRect l="20934" r="23529" b="15337"/>
            <a:stretch/>
          </p:blipFill>
          <p:spPr>
            <a:xfrm>
              <a:off x="838199" y="1690714"/>
              <a:ext cx="3469925" cy="2969775"/>
            </a:xfrm>
            <a:prstGeom prst="rect">
              <a:avLst/>
            </a:prstGeom>
            <a:noFill/>
            <a:ln>
              <a:noFill/>
            </a:ln>
            <a:effectLst>
              <a:outerShdw blurRad="57150" dist="19050" dir="5400000" algn="bl" rotWithShape="0">
                <a:srgbClr val="000000">
                  <a:alpha val="49803"/>
                </a:srgbClr>
              </a:outerShdw>
            </a:effectLst>
          </p:spPr>
        </p:pic>
        <p:sp>
          <p:nvSpPr>
            <p:cNvPr id="166" name="Google Shape;166;p20"/>
            <p:cNvSpPr txBox="1"/>
            <p:nvPr/>
          </p:nvSpPr>
          <p:spPr>
            <a:xfrm>
              <a:off x="929913" y="4923375"/>
              <a:ext cx="3286500" cy="426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Century Gothic"/>
                  <a:ea typeface="Century Gothic"/>
                  <a:cs typeface="Century Gothic"/>
                  <a:sym typeface="Century Gothic"/>
                </a:rPr>
                <a:t>Legacy ‘Everything’</a:t>
              </a:r>
              <a:endParaRPr b="1">
                <a:latin typeface="Century Gothic"/>
                <a:ea typeface="Century Gothic"/>
                <a:cs typeface="Century Gothic"/>
                <a:sym typeface="Century Gothic"/>
              </a:endParaRPr>
            </a:p>
          </p:txBody>
        </p:sp>
      </p:grpSp>
      <p:grpSp>
        <p:nvGrpSpPr>
          <p:cNvPr id="167" name="Google Shape;167;p20"/>
          <p:cNvGrpSpPr/>
          <p:nvPr/>
        </p:nvGrpSpPr>
        <p:grpSpPr>
          <a:xfrm>
            <a:off x="4152743" y="1570948"/>
            <a:ext cx="3104049" cy="3409125"/>
            <a:chOff x="4774550" y="1690700"/>
            <a:chExt cx="3616087" cy="3662575"/>
          </a:xfrm>
        </p:grpSpPr>
        <p:pic>
          <p:nvPicPr>
            <p:cNvPr id="168" name="Google Shape;168;p20" descr="Image.005.png"/>
            <p:cNvPicPr preferRelativeResize="0"/>
            <p:nvPr/>
          </p:nvPicPr>
          <p:blipFill rotWithShape="1">
            <a:blip r:embed="rId4">
              <a:alphaModFix/>
            </a:blip>
            <a:srcRect l="15460" r="16069"/>
            <a:stretch/>
          </p:blipFill>
          <p:spPr>
            <a:xfrm>
              <a:off x="4774550" y="1690700"/>
              <a:ext cx="3616087" cy="2969776"/>
            </a:xfrm>
            <a:prstGeom prst="rect">
              <a:avLst/>
            </a:prstGeom>
            <a:noFill/>
            <a:ln>
              <a:noFill/>
            </a:ln>
            <a:effectLst>
              <a:outerShdw blurRad="57150" dist="19050" dir="5400000" algn="bl" rotWithShape="0">
                <a:srgbClr val="000000">
                  <a:alpha val="49800"/>
                </a:srgbClr>
              </a:outerShdw>
            </a:effectLst>
          </p:spPr>
        </p:pic>
        <p:sp>
          <p:nvSpPr>
            <p:cNvPr id="169" name="Google Shape;169;p20"/>
            <p:cNvSpPr txBox="1"/>
            <p:nvPr/>
          </p:nvSpPr>
          <p:spPr>
            <a:xfrm>
              <a:off x="4939338" y="4923375"/>
              <a:ext cx="3286500" cy="42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Century Gothic"/>
                  <a:ea typeface="Century Gothic"/>
                  <a:cs typeface="Century Gothic"/>
                  <a:sym typeface="Century Gothic"/>
                </a:rPr>
                <a:t>The Hype Cycle</a:t>
              </a:r>
              <a:endParaRPr b="1">
                <a:latin typeface="Century Gothic"/>
                <a:ea typeface="Century Gothic"/>
                <a:cs typeface="Century Gothic"/>
                <a:sym typeface="Century Gothic"/>
              </a:endParaRPr>
            </a:p>
          </p:txBody>
        </p:sp>
      </p:grpSp>
      <p:grpSp>
        <p:nvGrpSpPr>
          <p:cNvPr id="170" name="Google Shape;170;p20"/>
          <p:cNvGrpSpPr/>
          <p:nvPr/>
        </p:nvGrpSpPr>
        <p:grpSpPr>
          <a:xfrm>
            <a:off x="7492536" y="1570957"/>
            <a:ext cx="4560000" cy="3409115"/>
            <a:chOff x="7329250" y="1690700"/>
            <a:chExt cx="4560000" cy="3409115"/>
          </a:xfrm>
        </p:grpSpPr>
        <p:pic>
          <p:nvPicPr>
            <p:cNvPr id="171" name="Google Shape;171;p20" descr="Image.008.png"/>
            <p:cNvPicPr preferRelativeResize="0"/>
            <p:nvPr/>
          </p:nvPicPr>
          <p:blipFill rotWithShape="1">
            <a:blip r:embed="rId5">
              <a:alphaModFix/>
            </a:blip>
            <a:srcRect l="17067" t="25799" r="13410"/>
            <a:stretch/>
          </p:blipFill>
          <p:spPr>
            <a:xfrm>
              <a:off x="7329250" y="1690700"/>
              <a:ext cx="4560000" cy="2736625"/>
            </a:xfrm>
            <a:prstGeom prst="rect">
              <a:avLst/>
            </a:prstGeom>
            <a:noFill/>
            <a:ln>
              <a:noFill/>
            </a:ln>
            <a:effectLst>
              <a:outerShdw blurRad="57150" dist="19050" dir="5400000" algn="bl" rotWithShape="0">
                <a:srgbClr val="000000">
                  <a:alpha val="49800"/>
                </a:srgbClr>
              </a:outerShdw>
            </a:effectLst>
          </p:spPr>
        </p:pic>
        <p:sp>
          <p:nvSpPr>
            <p:cNvPr id="172" name="Google Shape;172;p20"/>
            <p:cNvSpPr txBox="1"/>
            <p:nvPr/>
          </p:nvSpPr>
          <p:spPr>
            <a:xfrm>
              <a:off x="8198661" y="4699615"/>
              <a:ext cx="2821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Century Gothic"/>
                  <a:ea typeface="Century Gothic"/>
                  <a:cs typeface="Century Gothic"/>
                  <a:sym typeface="Century Gothic"/>
                </a:rPr>
                <a:t>The Rest of the C-Suite</a:t>
              </a:r>
              <a:endParaRPr b="1">
                <a:latin typeface="Century Gothic"/>
                <a:ea typeface="Century Gothic"/>
                <a:cs typeface="Century Gothic"/>
                <a:sym typeface="Century Gothic"/>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903C4-F9AB-72C8-9182-753AF64ED82E}"/>
              </a:ext>
            </a:extLst>
          </p:cNvPr>
          <p:cNvSpPr>
            <a:spLocks noGrp="1"/>
          </p:cNvSpPr>
          <p:nvPr>
            <p:ph type="title"/>
          </p:nvPr>
        </p:nvSpPr>
        <p:spPr/>
        <p:txBody>
          <a:bodyPr/>
          <a:lstStyle/>
          <a:p>
            <a:r>
              <a:rPr lang="en-GB">
                <a:latin typeface="Century Gothic"/>
                <a:ea typeface="Century Gothic"/>
                <a:cs typeface="Century Gothic"/>
                <a:sym typeface="Century Gothic"/>
              </a:rPr>
              <a:t>DIKW Triangle</a:t>
            </a:r>
            <a:endParaRPr lang="en-GB"/>
          </a:p>
        </p:txBody>
      </p:sp>
      <p:pic>
        <p:nvPicPr>
          <p:cNvPr id="4" name="Google Shape;235;p30" descr="A picture containing text, businesscard, vector graphics&#10;&#10;Description automatically generated">
            <a:extLst>
              <a:ext uri="{FF2B5EF4-FFF2-40B4-BE49-F238E27FC236}">
                <a16:creationId xmlns:a16="http://schemas.microsoft.com/office/drawing/2014/main" id="{12973AF0-6D35-BFDD-583C-DCE61EDC7C73}"/>
              </a:ext>
            </a:extLst>
          </p:cNvPr>
          <p:cNvPicPr preferRelativeResize="0"/>
          <p:nvPr/>
        </p:nvPicPr>
        <p:blipFill rotWithShape="1">
          <a:blip r:embed="rId2">
            <a:alphaModFix/>
          </a:blip>
          <a:srcRect l="22265" t="21575" r="20068" b="20780"/>
          <a:stretch/>
        </p:blipFill>
        <p:spPr>
          <a:xfrm>
            <a:off x="3967375" y="2152722"/>
            <a:ext cx="4416134" cy="3225036"/>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64348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1"/>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Scott Taylor:</a:t>
            </a:r>
            <a:endParaRPr/>
          </a:p>
          <a:p>
            <a:pPr marL="0" lvl="0" indent="0" algn="l" rtl="0">
              <a:lnSpc>
                <a:spcPct val="120000"/>
              </a:lnSpc>
              <a:spcBef>
                <a:spcPts val="0"/>
              </a:spcBef>
              <a:spcAft>
                <a:spcPts val="0"/>
              </a:spcAft>
              <a:buClr>
                <a:schemeClr val="accent2"/>
              </a:buClr>
              <a:buSzPts val="6000"/>
              <a:buFont typeface="Arial"/>
              <a:buNone/>
            </a:pPr>
            <a:r>
              <a:rPr lang="en-GB" sz="6000"/>
              <a:t>Data Storytelling </a:t>
            </a:r>
            <a:endParaRPr sz="6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1"/>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ctr" rtl="0">
              <a:lnSpc>
                <a:spcPct val="120000"/>
              </a:lnSpc>
              <a:spcBef>
                <a:spcPts val="0"/>
              </a:spcBef>
              <a:spcAft>
                <a:spcPts val="0"/>
              </a:spcAft>
              <a:buSzPts val="6000"/>
              <a:buNone/>
            </a:pPr>
            <a:r>
              <a:rPr lang="en-GB" sz="6000"/>
              <a:t>Program Overview</a:t>
            </a:r>
            <a:endParaRPr/>
          </a:p>
          <a:p>
            <a:pPr marL="0" lvl="0" indent="0" algn="l" rtl="0">
              <a:lnSpc>
                <a:spcPct val="120000"/>
              </a:lnSpc>
              <a:spcBef>
                <a:spcPts val="1000"/>
              </a:spcBef>
              <a:spcAft>
                <a:spcPts val="0"/>
              </a:spcAft>
              <a:buClr>
                <a:schemeClr val="accent2"/>
              </a:buClr>
              <a:buSzPts val="1800"/>
              <a:buFont typeface="Arial"/>
              <a:buNone/>
            </a:pPr>
            <a:endParaRPr/>
          </a:p>
        </p:txBody>
      </p:sp>
      <p:sp>
        <p:nvSpPr>
          <p:cNvPr id="246" name="Google Shape;246;p31"/>
          <p:cNvSpPr txBox="1"/>
          <p:nvPr/>
        </p:nvSpPr>
        <p:spPr>
          <a:xfrm>
            <a:off x="838200" y="1825625"/>
            <a:ext cx="8619836" cy="4351338"/>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100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47" name="Google Shape;247;p31"/>
          <p:cNvSpPr txBox="1"/>
          <p:nvPr/>
        </p:nvSpPr>
        <p:spPr>
          <a:xfrm>
            <a:off x="990600" y="1978025"/>
            <a:ext cx="8619836" cy="4351338"/>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100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4"/>
          <p:cNvSpPr txBox="1">
            <a:spLocks noGrp="1"/>
          </p:cNvSpPr>
          <p:nvPr>
            <p:ph type="title"/>
          </p:nvPr>
        </p:nvSpPr>
        <p:spPr>
          <a:xfrm>
            <a:off x="838200" y="365126"/>
            <a:ext cx="8619836" cy="106939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The Program </a:t>
            </a:r>
            <a:endParaRPr/>
          </a:p>
        </p:txBody>
      </p:sp>
      <p:sp>
        <p:nvSpPr>
          <p:cNvPr id="192" name="Google Shape;192;p24"/>
          <p:cNvSpPr txBox="1">
            <a:spLocks noGrp="1"/>
          </p:cNvSpPr>
          <p:nvPr>
            <p:ph type="body" idx="1"/>
          </p:nvPr>
        </p:nvSpPr>
        <p:spPr>
          <a:xfrm>
            <a:off x="838200" y="1174450"/>
            <a:ext cx="11193900" cy="5167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713"/>
              <a:buNone/>
            </a:pPr>
            <a:endParaRPr lang="en-GB" sz="612"/>
          </a:p>
          <a:p>
            <a:pPr marL="0" lvl="0" indent="0" algn="l" rtl="0">
              <a:lnSpc>
                <a:spcPct val="90000"/>
              </a:lnSpc>
              <a:spcBef>
                <a:spcPts val="0"/>
              </a:spcBef>
              <a:spcAft>
                <a:spcPts val="0"/>
              </a:spcAft>
              <a:buSzPts val="713"/>
              <a:buNone/>
            </a:pPr>
            <a:endParaRPr lang="en-GB" sz="612"/>
          </a:p>
          <a:p>
            <a:pPr marL="0" lvl="0" indent="0" algn="l" rtl="0">
              <a:lnSpc>
                <a:spcPct val="90000"/>
              </a:lnSpc>
              <a:spcBef>
                <a:spcPts val="0"/>
              </a:spcBef>
              <a:spcAft>
                <a:spcPts val="0"/>
              </a:spcAft>
              <a:buSzPts val="713"/>
              <a:buNone/>
            </a:pPr>
            <a:endParaRPr lang="en-GB" sz="612"/>
          </a:p>
          <a:p>
            <a:pPr marL="0" lvl="0" indent="0" algn="l" rtl="0">
              <a:lnSpc>
                <a:spcPct val="90000"/>
              </a:lnSpc>
              <a:spcBef>
                <a:spcPts val="0"/>
              </a:spcBef>
              <a:spcAft>
                <a:spcPts val="0"/>
              </a:spcAft>
              <a:buSzPts val="713"/>
              <a:buNone/>
            </a:pPr>
            <a:endParaRPr lang="en-GB" sz="612"/>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1 June 29</a:t>
            </a:r>
            <a:r>
              <a:rPr lang="en-GB" sz="1515" b="1" baseline="30000">
                <a:solidFill>
                  <a:srgbClr val="1B8F75"/>
                </a:solidFill>
              </a:rPr>
              <a:t>	</a:t>
            </a:r>
            <a:r>
              <a:rPr lang="en-GB" sz="1515" b="1">
                <a:solidFill>
                  <a:srgbClr val="1B8F75"/>
                </a:solidFill>
              </a:rPr>
              <a:t>		</a:t>
            </a:r>
            <a:r>
              <a:rPr lang="en-GB" sz="1515">
                <a:solidFill>
                  <a:schemeClr val="dk1"/>
                </a:solidFill>
              </a:rPr>
              <a:t>Understanding the different types of CDO &amp; what kind of CDO you are</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2 July 6			Making the case for the CDO and telling your data story with the 3Vs</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b="1">
                <a:solidFill>
                  <a:srgbClr val="1B8F75"/>
                </a:solidFill>
              </a:rPr>
              <a:t>Week 3 July 13  			Planning for your first 100 days and beyond and the C&amp;J Data Maturity 					Assessment overview</a:t>
            </a:r>
            <a:endParaRPr sz="1515" b="1">
              <a:solidFill>
                <a:srgbClr val="1B8F75"/>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4  July 20 			Strategy development: Purpose </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5 July 27 			Strategy development: Risk and Governance </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6 August 3 		The role of People</a:t>
            </a: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7 August 10  		Methodology</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8 August 17		Tools</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9 August 24  		Building your team &amp; authentic leadership</a:t>
            </a:r>
            <a:endParaRPr sz="1515">
              <a:solidFill>
                <a:schemeClr val="dk1"/>
              </a:solidFill>
            </a:endParaRPr>
          </a:p>
          <a:p>
            <a:pPr marL="285750" lvl="0" indent="-279400" algn="l" rtl="0">
              <a:lnSpc>
                <a:spcPct val="90000"/>
              </a:lnSpc>
              <a:spcBef>
                <a:spcPts val="1000"/>
              </a:spcBef>
              <a:spcAft>
                <a:spcPts val="0"/>
              </a:spcAft>
              <a:buSzPts val="1515"/>
              <a:buFont typeface="Noto Sans Symbols"/>
              <a:buChar char="⮚"/>
            </a:pPr>
            <a:r>
              <a:rPr lang="en-GB" sz="1515">
                <a:solidFill>
                  <a:schemeClr val="dk1"/>
                </a:solidFill>
              </a:rPr>
              <a:t>Week 10 August 31  		The Chief Data Officer as a disrupter &amp; wrap up of the Summer School 2023</a:t>
            </a:r>
            <a:endParaRPr sz="1515">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2"/>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ts val="6000"/>
              <a:buNone/>
            </a:pPr>
            <a:r>
              <a:rPr lang="en-GB" sz="6000"/>
              <a:t>Class 3</a:t>
            </a:r>
            <a:endParaRPr/>
          </a:p>
          <a:p>
            <a:pPr marL="0" lvl="0" indent="0" algn="l" rtl="0">
              <a:lnSpc>
                <a:spcPct val="120000"/>
              </a:lnSpc>
              <a:spcBef>
                <a:spcPts val="1000"/>
              </a:spcBef>
              <a:spcAft>
                <a:spcPts val="0"/>
              </a:spcAft>
              <a:buSzPts val="6000"/>
              <a:buNone/>
            </a:pPr>
            <a:r>
              <a:rPr lang="en-GB" sz="6000"/>
              <a:t>Planning for your first 100 days and our Maturity Overview</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3"/>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The first 100 days</a:t>
            </a:r>
            <a:endParaRPr/>
          </a:p>
        </p:txBody>
      </p:sp>
      <p:graphicFrame>
        <p:nvGraphicFramePr>
          <p:cNvPr id="188" name="Google Shape;188;p23"/>
          <p:cNvGraphicFramePr/>
          <p:nvPr/>
        </p:nvGraphicFramePr>
        <p:xfrm>
          <a:off x="838196" y="1968979"/>
          <a:ext cx="5045425" cy="3097500"/>
        </p:xfrm>
        <a:graphic>
          <a:graphicData uri="http://schemas.openxmlformats.org/drawingml/2006/table">
            <a:tbl>
              <a:tblPr firstCol="1" bandRow="1" bandCol="1">
                <a:noFill/>
                <a:tableStyleId>{A70A70EA-9BE2-440E-A08C-3F2A6C62EE40}</a:tableStyleId>
              </a:tblPr>
              <a:tblGrid>
                <a:gridCol w="5045425">
                  <a:extLst>
                    <a:ext uri="{9D8B030D-6E8A-4147-A177-3AD203B41FA5}">
                      <a16:colId xmlns:a16="http://schemas.microsoft.com/office/drawing/2014/main" val="20000"/>
                    </a:ext>
                  </a:extLst>
                </a:gridCol>
              </a:tblGrid>
              <a:tr h="424875">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The case for change</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0"/>
                  </a:ext>
                </a:extLst>
              </a:tr>
              <a:tr h="42015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Pre-work</a:t>
                      </a:r>
                      <a:endParaRPr/>
                    </a:p>
                  </a:txBody>
                  <a:tcPr marL="68575" marR="68575" marT="0" marB="0"/>
                </a:tc>
                <a:extLst>
                  <a:ext uri="{0D108BD9-81ED-4DB2-BD59-A6C34878D82A}">
                    <a16:rowId xmlns:a16="http://schemas.microsoft.com/office/drawing/2014/main" val="10001"/>
                  </a:ext>
                </a:extLst>
              </a:tr>
              <a:tr h="34940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Vision and strategy</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2"/>
                  </a:ext>
                </a:extLst>
              </a:tr>
              <a:tr h="152810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Get your basics right</a:t>
                      </a:r>
                      <a:endParaRPr/>
                    </a:p>
                    <a:p>
                      <a:pPr marL="285750" marR="0" lvl="0" indent="-285750" algn="l" rtl="0">
                        <a:lnSpc>
                          <a:spcPct val="115000"/>
                        </a:lnSpc>
                        <a:spcBef>
                          <a:spcPts val="0"/>
                        </a:spcBef>
                        <a:spcAft>
                          <a:spcPts val="0"/>
                        </a:spcAft>
                        <a:buClr>
                          <a:schemeClr val="lt1"/>
                        </a:buClr>
                        <a:buSzPts val="1400"/>
                        <a:buFont typeface="Arial"/>
                        <a:buChar char="•"/>
                      </a:pPr>
                      <a:r>
                        <a:rPr lang="en-GB" sz="1400" u="none" strike="noStrike" cap="none">
                          <a:latin typeface="Century Gothic"/>
                          <a:ea typeface="Century Gothic"/>
                          <a:cs typeface="Century Gothic"/>
                          <a:sym typeface="Century Gothic"/>
                        </a:rPr>
                        <a:t>Governance</a:t>
                      </a:r>
                      <a:endParaRPr/>
                    </a:p>
                    <a:p>
                      <a:pPr marL="285750" marR="0" lvl="0" indent="-285750" algn="l" rtl="0">
                        <a:lnSpc>
                          <a:spcPct val="115000"/>
                        </a:lnSpc>
                        <a:spcBef>
                          <a:spcPts val="0"/>
                        </a:spcBef>
                        <a:spcAft>
                          <a:spcPts val="0"/>
                        </a:spcAft>
                        <a:buClr>
                          <a:schemeClr val="lt1"/>
                        </a:buClr>
                        <a:buSzPts val="1400"/>
                        <a:buFont typeface="Arial"/>
                        <a:buChar char="•"/>
                      </a:pPr>
                      <a:r>
                        <a:rPr lang="en-GB" sz="1400" u="none" strike="noStrike" cap="none">
                          <a:latin typeface="Century Gothic"/>
                          <a:ea typeface="Century Gothic"/>
                          <a:cs typeface="Century Gothic"/>
                          <a:sym typeface="Century Gothic"/>
                        </a:rPr>
                        <a:t>Information Architecture</a:t>
                      </a:r>
                      <a:endParaRPr/>
                    </a:p>
                    <a:p>
                      <a:pPr marL="285750" marR="0" lvl="0" indent="-285750" algn="l" rtl="0">
                        <a:lnSpc>
                          <a:spcPct val="115000"/>
                        </a:lnSpc>
                        <a:spcBef>
                          <a:spcPts val="0"/>
                        </a:spcBef>
                        <a:spcAft>
                          <a:spcPts val="0"/>
                        </a:spcAft>
                        <a:buClr>
                          <a:schemeClr val="lt1"/>
                        </a:buClr>
                        <a:buSzPts val="1400"/>
                        <a:buFont typeface="Arial"/>
                        <a:buChar char="•"/>
                      </a:pPr>
                      <a:r>
                        <a:rPr lang="en-GB" sz="1400" u="none" strike="noStrike" cap="none">
                          <a:latin typeface="Century Gothic"/>
                          <a:ea typeface="Century Gothic"/>
                          <a:cs typeface="Century Gothic"/>
                          <a:sym typeface="Century Gothic"/>
                        </a:rPr>
                        <a:t>Engagement</a:t>
                      </a:r>
                      <a:endParaRPr/>
                    </a:p>
                    <a:p>
                      <a:pPr marL="0" marR="0" lvl="0" indent="0" algn="l" rtl="0">
                        <a:lnSpc>
                          <a:spcPct val="115000"/>
                        </a:lnSpc>
                        <a:spcBef>
                          <a:spcPts val="0"/>
                        </a:spcBef>
                        <a:spcAft>
                          <a:spcPts val="0"/>
                        </a:spcAft>
                        <a:buNone/>
                      </a:pP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3"/>
                  </a:ext>
                </a:extLst>
              </a:tr>
              <a:tr h="374975">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Quick wins</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4"/>
                  </a:ext>
                </a:extLst>
              </a:tr>
            </a:tbl>
          </a:graphicData>
        </a:graphic>
      </p:graphicFrame>
      <p:pic>
        <p:nvPicPr>
          <p:cNvPr id="189" name="Google Shape;189;p23" descr="118DEE94-D9C2-473E-94E0-98FCC072968B"/>
          <p:cNvPicPr preferRelativeResize="0"/>
          <p:nvPr/>
        </p:nvPicPr>
        <p:blipFill rotWithShape="1">
          <a:blip r:embed="rId3">
            <a:alphaModFix/>
          </a:blip>
          <a:srcRect t="18307"/>
          <a:stretch/>
        </p:blipFill>
        <p:spPr>
          <a:xfrm>
            <a:off x="7155625" y="2005900"/>
            <a:ext cx="4142099" cy="30236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4"/>
          <p:cNvSpPr txBox="1">
            <a:spLocks noGrp="1"/>
          </p:cNvSpPr>
          <p:nvPr>
            <p:ph type="title"/>
          </p:nvPr>
        </p:nvSpPr>
        <p:spPr>
          <a:xfrm>
            <a:off x="862869" y="29711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And beyond: The next 300 days</a:t>
            </a:r>
            <a:endParaRPr/>
          </a:p>
        </p:txBody>
      </p:sp>
      <p:pic>
        <p:nvPicPr>
          <p:cNvPr id="195" name="Google Shape;195;p24"/>
          <p:cNvPicPr preferRelativeResize="0">
            <a:picLocks noGrp="1"/>
          </p:cNvPicPr>
          <p:nvPr>
            <p:ph type="chart" idx="2"/>
          </p:nvPr>
        </p:nvPicPr>
        <p:blipFill rotWithShape="1">
          <a:blip r:embed="rId3">
            <a:alphaModFix/>
          </a:blip>
          <a:srcRect l="25850" t="23759" r="22969" b="3269"/>
          <a:stretch/>
        </p:blipFill>
        <p:spPr>
          <a:xfrm>
            <a:off x="7007254" y="1920925"/>
            <a:ext cx="4574571" cy="3028975"/>
          </a:xfrm>
          <a:prstGeom prst="rect">
            <a:avLst/>
          </a:prstGeom>
          <a:noFill/>
          <a:ln>
            <a:noFill/>
          </a:ln>
          <a:effectLst>
            <a:outerShdw blurRad="57150" dist="19050" dir="5400000" algn="bl" rotWithShape="0">
              <a:srgbClr val="000000">
                <a:alpha val="50000"/>
              </a:srgbClr>
            </a:outerShdw>
          </a:effectLst>
        </p:spPr>
      </p:pic>
      <p:graphicFrame>
        <p:nvGraphicFramePr>
          <p:cNvPr id="196" name="Google Shape;196;p24"/>
          <p:cNvGraphicFramePr/>
          <p:nvPr/>
        </p:nvGraphicFramePr>
        <p:xfrm>
          <a:off x="862869" y="1920926"/>
          <a:ext cx="5107400" cy="3016125"/>
        </p:xfrm>
        <a:graphic>
          <a:graphicData uri="http://schemas.openxmlformats.org/drawingml/2006/table">
            <a:tbl>
              <a:tblPr firstCol="1" bandRow="1" bandCol="1">
                <a:noFill/>
                <a:tableStyleId>{A70A70EA-9BE2-440E-A08C-3F2A6C62EE40}</a:tableStyleId>
              </a:tblPr>
              <a:tblGrid>
                <a:gridCol w="5107400">
                  <a:extLst>
                    <a:ext uri="{9D8B030D-6E8A-4147-A177-3AD203B41FA5}">
                      <a16:colId xmlns:a16="http://schemas.microsoft.com/office/drawing/2014/main" val="20000"/>
                    </a:ext>
                  </a:extLst>
                </a:gridCol>
              </a:tblGrid>
              <a:tr h="542825">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Draw a breath</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0"/>
                  </a:ext>
                </a:extLst>
              </a:tr>
              <a:tr h="53680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Create the story</a:t>
                      </a:r>
                      <a:endParaRPr/>
                    </a:p>
                  </a:txBody>
                  <a:tcPr marL="68575" marR="68575" marT="0" marB="0"/>
                </a:tc>
                <a:extLst>
                  <a:ext uri="{0D108BD9-81ED-4DB2-BD59-A6C34878D82A}">
                    <a16:rowId xmlns:a16="http://schemas.microsoft.com/office/drawing/2014/main" val="10001"/>
                  </a:ext>
                </a:extLst>
              </a:tr>
              <a:tr h="446425">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Draw back, think and plan</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2"/>
                  </a:ext>
                </a:extLst>
              </a:tr>
              <a:tr h="46820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Rely on your team</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3"/>
                  </a:ext>
                </a:extLst>
              </a:tr>
              <a:tr h="479050">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Deliver the Immediate Data Strategy</a:t>
                      </a:r>
                      <a:endParaRPr/>
                    </a:p>
                  </a:txBody>
                  <a:tcPr marL="68575" marR="68575" marT="0" marB="0"/>
                </a:tc>
                <a:extLst>
                  <a:ext uri="{0D108BD9-81ED-4DB2-BD59-A6C34878D82A}">
                    <a16:rowId xmlns:a16="http://schemas.microsoft.com/office/drawing/2014/main" val="10004"/>
                  </a:ext>
                </a:extLst>
              </a:tr>
              <a:tr h="542825">
                <a:tc>
                  <a:txBody>
                    <a:bodyPr/>
                    <a:lstStyle/>
                    <a:p>
                      <a:pPr marL="0" marR="0" lvl="0" indent="0" algn="l" rtl="0">
                        <a:lnSpc>
                          <a:spcPct val="115000"/>
                        </a:lnSpc>
                        <a:spcBef>
                          <a:spcPts val="0"/>
                        </a:spcBef>
                        <a:spcAft>
                          <a:spcPts val="0"/>
                        </a:spcAft>
                        <a:buNone/>
                      </a:pPr>
                      <a:r>
                        <a:rPr lang="en-GB" sz="1400" u="none" strike="noStrike" cap="none">
                          <a:latin typeface="Century Gothic"/>
                          <a:ea typeface="Century Gothic"/>
                          <a:cs typeface="Century Gothic"/>
                          <a:sym typeface="Century Gothic"/>
                        </a:rPr>
                        <a:t>Adopt the Target Data Strategy</a:t>
                      </a:r>
                      <a:endParaRPr sz="1400" u="none" strike="noStrike" cap="none">
                        <a:latin typeface="Century Gothic"/>
                        <a:ea typeface="Century Gothic"/>
                        <a:cs typeface="Century Gothic"/>
                        <a:sym typeface="Century Gothic"/>
                      </a:endParaRPr>
                    </a:p>
                  </a:txBody>
                  <a:tcPr marL="68575" marR="68575"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9"/>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Data Maturity Assessment</a:t>
            </a:r>
            <a:endParaRPr/>
          </a:p>
        </p:txBody>
      </p:sp>
      <p:pic>
        <p:nvPicPr>
          <p:cNvPr id="151" name="Google Shape;151;p19"/>
          <p:cNvPicPr preferRelativeResize="0"/>
          <p:nvPr/>
        </p:nvPicPr>
        <p:blipFill rotWithShape="1">
          <a:blip r:embed="rId3">
            <a:alphaModFix/>
          </a:blip>
          <a:srcRect l="7680" r="8006" b="2782"/>
          <a:stretch/>
        </p:blipFill>
        <p:spPr>
          <a:xfrm>
            <a:off x="7053990" y="494831"/>
            <a:ext cx="4851941" cy="5590485"/>
          </a:xfrm>
          <a:prstGeom prst="rect">
            <a:avLst/>
          </a:prstGeom>
          <a:noFill/>
          <a:ln>
            <a:noFill/>
          </a:ln>
        </p:spPr>
      </p:pic>
      <p:sp>
        <p:nvSpPr>
          <p:cNvPr id="152" name="Google Shape;152;p19"/>
          <p:cNvSpPr txBox="1">
            <a:spLocks noGrp="1"/>
          </p:cNvSpPr>
          <p:nvPr>
            <p:ph type="body" idx="1"/>
          </p:nvPr>
        </p:nvSpPr>
        <p:spPr>
          <a:xfrm>
            <a:off x="838200" y="1635844"/>
            <a:ext cx="6038222" cy="4370314"/>
          </a:xfrm>
          <a:prstGeom prst="rect">
            <a:avLst/>
          </a:prstGeom>
          <a:noFill/>
          <a:ln>
            <a:noFill/>
          </a:ln>
        </p:spPr>
        <p:txBody>
          <a:bodyPr spcFirstLastPara="1" wrap="square" lIns="91425" tIns="45700" rIns="91425" bIns="45700" anchor="t" anchorCtr="0">
            <a:normAutofit/>
          </a:bodyPr>
          <a:lstStyle/>
          <a:p>
            <a:pPr marL="285750" lvl="0" indent="-285750" algn="l" rtl="0">
              <a:lnSpc>
                <a:spcPct val="150000"/>
              </a:lnSpc>
              <a:spcBef>
                <a:spcPts val="0"/>
              </a:spcBef>
              <a:spcAft>
                <a:spcPts val="0"/>
              </a:spcAft>
              <a:buSzPts val="1600"/>
              <a:buChar char="•"/>
            </a:pPr>
            <a:r>
              <a:rPr lang="en-GB" sz="1800">
                <a:solidFill>
                  <a:schemeClr val="tx1"/>
                </a:solidFill>
              </a:rPr>
              <a:t>Understand where you are</a:t>
            </a:r>
            <a:endParaRPr sz="1800">
              <a:solidFill>
                <a:schemeClr val="tx1"/>
              </a:solidFill>
            </a:endParaRPr>
          </a:p>
          <a:p>
            <a:pPr marL="285750" lvl="0" indent="-285750" algn="l" rtl="0">
              <a:lnSpc>
                <a:spcPct val="150000"/>
              </a:lnSpc>
              <a:spcBef>
                <a:spcPts val="1000"/>
              </a:spcBef>
              <a:spcAft>
                <a:spcPts val="0"/>
              </a:spcAft>
              <a:buSzPts val="1600"/>
              <a:buChar char="•"/>
            </a:pPr>
            <a:r>
              <a:rPr lang="en-GB" sz="1800">
                <a:solidFill>
                  <a:schemeClr val="tx1"/>
                </a:solidFill>
              </a:rPr>
              <a:t>Measurable domains for the elements of data maturity</a:t>
            </a:r>
            <a:endParaRPr sz="1800">
              <a:solidFill>
                <a:schemeClr val="tx1"/>
              </a:solidFill>
            </a:endParaRPr>
          </a:p>
          <a:p>
            <a:pPr marL="285750" lvl="0" indent="-285750" algn="l" rtl="0">
              <a:lnSpc>
                <a:spcPct val="150000"/>
              </a:lnSpc>
              <a:spcBef>
                <a:spcPts val="1000"/>
              </a:spcBef>
              <a:spcAft>
                <a:spcPts val="0"/>
              </a:spcAft>
              <a:buSzPts val="1600"/>
              <a:buChar char="•"/>
            </a:pPr>
            <a:r>
              <a:rPr lang="en-GB" sz="1800">
                <a:solidFill>
                  <a:schemeClr val="tx1"/>
                </a:solidFill>
              </a:rPr>
              <a:t>Evidence-based</a:t>
            </a:r>
            <a:endParaRPr sz="1800">
              <a:solidFill>
                <a:schemeClr val="tx1"/>
              </a:solidFill>
            </a:endParaRPr>
          </a:p>
          <a:p>
            <a:pPr marL="285750" lvl="0" indent="-285750" algn="l" rtl="0">
              <a:lnSpc>
                <a:spcPct val="150000"/>
              </a:lnSpc>
              <a:spcBef>
                <a:spcPts val="1000"/>
              </a:spcBef>
              <a:spcAft>
                <a:spcPts val="0"/>
              </a:spcAft>
              <a:buSzPts val="1600"/>
              <a:buChar char="•"/>
            </a:pPr>
            <a:r>
              <a:rPr lang="en-GB" sz="1800">
                <a:solidFill>
                  <a:schemeClr val="tx1"/>
                </a:solidFill>
              </a:rPr>
              <a:t>Perception vs. reality</a:t>
            </a:r>
            <a:endParaRPr sz="1800">
              <a:solidFill>
                <a:schemeClr val="tx1"/>
              </a:solidFill>
            </a:endParaRPr>
          </a:p>
          <a:p>
            <a:pPr marL="285750" lvl="0" indent="-285750" algn="l" rtl="0">
              <a:lnSpc>
                <a:spcPct val="150000"/>
              </a:lnSpc>
              <a:spcBef>
                <a:spcPts val="1000"/>
              </a:spcBef>
              <a:spcAft>
                <a:spcPts val="0"/>
              </a:spcAft>
              <a:buSzPts val="1600"/>
              <a:buChar char="•"/>
            </a:pPr>
            <a:r>
              <a:rPr lang="en-GB" sz="1800">
                <a:solidFill>
                  <a:schemeClr val="tx1"/>
                </a:solidFill>
              </a:rPr>
              <a:t>Collaboration and shared understanding</a:t>
            </a:r>
            <a:endParaRPr sz="1800">
              <a:solidFill>
                <a:schemeClr val="tx1"/>
              </a:solidFill>
            </a:endParaRPr>
          </a:p>
          <a:p>
            <a:pPr marL="285750" lvl="0" indent="-285750" algn="l" rtl="0">
              <a:lnSpc>
                <a:spcPct val="150000"/>
              </a:lnSpc>
              <a:spcBef>
                <a:spcPts val="1000"/>
              </a:spcBef>
              <a:spcAft>
                <a:spcPts val="0"/>
              </a:spcAft>
              <a:buSzPts val="1600"/>
              <a:buChar char="•"/>
            </a:pPr>
            <a:r>
              <a:rPr lang="en-GB" sz="1800">
                <a:solidFill>
                  <a:schemeClr val="tx1"/>
                </a:solidFill>
              </a:rPr>
              <a:t>Education</a:t>
            </a:r>
            <a:endParaRPr sz="1800">
              <a:solidFill>
                <a:schemeClr val="tx1"/>
              </a:solidFill>
            </a:endParaRPr>
          </a:p>
          <a:p>
            <a:pPr marL="285750" lvl="0" indent="-190500" algn="l" rtl="0">
              <a:lnSpc>
                <a:spcPct val="150000"/>
              </a:lnSpc>
              <a:spcBef>
                <a:spcPts val="1000"/>
              </a:spcBef>
              <a:spcAft>
                <a:spcPts val="0"/>
              </a:spcAft>
              <a:buClr>
                <a:schemeClr val="accent2"/>
              </a:buClr>
              <a:buSzPts val="1500"/>
              <a:buFont typeface="Arial"/>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0"/>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Data Maturity Model</a:t>
            </a:r>
            <a:endParaRPr/>
          </a:p>
        </p:txBody>
      </p:sp>
      <p:pic>
        <p:nvPicPr>
          <p:cNvPr id="158" name="Google Shape;158;p20"/>
          <p:cNvPicPr preferRelativeResize="0"/>
          <p:nvPr/>
        </p:nvPicPr>
        <p:blipFill rotWithShape="1">
          <a:blip r:embed="rId3">
            <a:alphaModFix/>
          </a:blip>
          <a:srcRect/>
          <a:stretch/>
        </p:blipFill>
        <p:spPr>
          <a:xfrm>
            <a:off x="6770255" y="1027906"/>
            <a:ext cx="5283583" cy="4826019"/>
          </a:xfrm>
          <a:prstGeom prst="rect">
            <a:avLst/>
          </a:prstGeom>
          <a:noFill/>
          <a:ln>
            <a:noFill/>
          </a:ln>
        </p:spPr>
      </p:pic>
      <p:sp>
        <p:nvSpPr>
          <p:cNvPr id="159" name="Google Shape;159;p20"/>
          <p:cNvSpPr txBox="1">
            <a:spLocks noGrp="1"/>
          </p:cNvSpPr>
          <p:nvPr>
            <p:ph type="body" idx="1"/>
          </p:nvPr>
        </p:nvSpPr>
        <p:spPr>
          <a:xfrm>
            <a:off x="624995" y="1501950"/>
            <a:ext cx="6403334" cy="4351200"/>
          </a:xfrm>
          <a:prstGeom prst="rect">
            <a:avLst/>
          </a:prstGeom>
          <a:noFill/>
          <a:ln>
            <a:noFill/>
          </a:ln>
        </p:spPr>
        <p:txBody>
          <a:bodyPr spcFirstLastPara="1" wrap="square" lIns="91425" tIns="45700" rIns="91425" bIns="45700" anchor="t" anchorCtr="0">
            <a:noAutofit/>
          </a:bodyPr>
          <a:lstStyle/>
          <a:p>
            <a:pPr marL="285750" lvl="0" indent="-285750" algn="l" rtl="0">
              <a:lnSpc>
                <a:spcPct val="150000"/>
              </a:lnSpc>
              <a:spcBef>
                <a:spcPts val="0"/>
              </a:spcBef>
              <a:spcAft>
                <a:spcPts val="0"/>
              </a:spcAft>
              <a:buSzPts val="1600"/>
              <a:buFont typeface="Century Gothic"/>
              <a:buNone/>
            </a:pPr>
            <a:r>
              <a:rPr lang="en-GB" sz="1800">
                <a:solidFill>
                  <a:schemeClr val="tx1"/>
                </a:solidFill>
              </a:rPr>
              <a:t>The data model is based upon 4 core areas, each of which contribute to data maturity:</a:t>
            </a:r>
            <a:endParaRPr sz="1800">
              <a:solidFill>
                <a:schemeClr val="tx1"/>
              </a:solidFill>
            </a:endParaRPr>
          </a:p>
          <a:p>
            <a:pPr marL="457200" lvl="0" indent="-317500" algn="l" rtl="0">
              <a:lnSpc>
                <a:spcPct val="150000"/>
              </a:lnSpc>
              <a:spcBef>
                <a:spcPts val="0"/>
              </a:spcBef>
              <a:spcAft>
                <a:spcPts val="0"/>
              </a:spcAft>
              <a:buSzPts val="1400"/>
              <a:buAutoNum type="arabicPeriod"/>
            </a:pPr>
            <a:r>
              <a:rPr lang="en-GB" sz="1800" b="1">
                <a:solidFill>
                  <a:srgbClr val="FF5100"/>
                </a:solidFill>
              </a:rPr>
              <a:t>Purpose</a:t>
            </a:r>
            <a:r>
              <a:rPr lang="en-GB" sz="1800"/>
              <a:t> - </a:t>
            </a:r>
            <a:r>
              <a:rPr lang="en-GB" sz="1800">
                <a:solidFill>
                  <a:schemeClr val="tx1"/>
                </a:solidFill>
              </a:rPr>
              <a:t>we know where we are going</a:t>
            </a:r>
            <a:endParaRPr sz="1800">
              <a:solidFill>
                <a:schemeClr val="tx1"/>
              </a:solidFill>
            </a:endParaRPr>
          </a:p>
          <a:p>
            <a:pPr marL="457200" lvl="0" indent="-317500" algn="l" rtl="0">
              <a:lnSpc>
                <a:spcPct val="150000"/>
              </a:lnSpc>
              <a:spcBef>
                <a:spcPts val="0"/>
              </a:spcBef>
              <a:spcAft>
                <a:spcPts val="0"/>
              </a:spcAft>
              <a:buSzPts val="1400"/>
              <a:buAutoNum type="arabicPeriod"/>
            </a:pPr>
            <a:r>
              <a:rPr lang="en-GB" sz="1800" b="1">
                <a:solidFill>
                  <a:srgbClr val="FF5100"/>
                </a:solidFill>
              </a:rPr>
              <a:t>People</a:t>
            </a:r>
            <a:r>
              <a:rPr lang="en-GB" sz="1800"/>
              <a:t> - </a:t>
            </a:r>
            <a:r>
              <a:rPr lang="en-GB" sz="1800">
                <a:solidFill>
                  <a:schemeClr val="tx1"/>
                </a:solidFill>
              </a:rPr>
              <a:t>we have inspired and capable people doing the right thing</a:t>
            </a:r>
            <a:endParaRPr sz="1800">
              <a:solidFill>
                <a:schemeClr val="tx1"/>
              </a:solidFill>
            </a:endParaRPr>
          </a:p>
          <a:p>
            <a:pPr marL="457200" lvl="0" indent="-317500" algn="l" rtl="0">
              <a:lnSpc>
                <a:spcPct val="150000"/>
              </a:lnSpc>
              <a:spcBef>
                <a:spcPts val="0"/>
              </a:spcBef>
              <a:spcAft>
                <a:spcPts val="0"/>
              </a:spcAft>
              <a:buSzPts val="1400"/>
              <a:buAutoNum type="arabicPeriod"/>
            </a:pPr>
            <a:r>
              <a:rPr lang="en-GB" sz="1800" b="1">
                <a:solidFill>
                  <a:srgbClr val="FF5100"/>
                </a:solidFill>
              </a:rPr>
              <a:t>Method</a:t>
            </a:r>
            <a:r>
              <a:rPr lang="en-GB" sz="1800"/>
              <a:t> - </a:t>
            </a:r>
            <a:r>
              <a:rPr lang="en-GB" sz="1800">
                <a:solidFill>
                  <a:schemeClr val="tx1"/>
                </a:solidFill>
              </a:rPr>
              <a:t>everybody understands what they need to do and how</a:t>
            </a:r>
            <a:endParaRPr sz="1800">
              <a:solidFill>
                <a:schemeClr val="tx1"/>
              </a:solidFill>
            </a:endParaRPr>
          </a:p>
          <a:p>
            <a:pPr marL="457200" lvl="0" indent="-317500" algn="l" rtl="0">
              <a:lnSpc>
                <a:spcPct val="150000"/>
              </a:lnSpc>
              <a:spcBef>
                <a:spcPts val="0"/>
              </a:spcBef>
              <a:spcAft>
                <a:spcPts val="0"/>
              </a:spcAft>
              <a:buSzPts val="1400"/>
              <a:buAutoNum type="arabicPeriod"/>
            </a:pPr>
            <a:r>
              <a:rPr lang="en-GB" sz="1800" b="1">
                <a:solidFill>
                  <a:srgbClr val="FF5100"/>
                </a:solidFill>
              </a:rPr>
              <a:t>Tools</a:t>
            </a:r>
            <a:r>
              <a:rPr lang="en-GB" sz="1800"/>
              <a:t> - </a:t>
            </a:r>
            <a:r>
              <a:rPr lang="en-GB" sz="1800">
                <a:solidFill>
                  <a:schemeClr val="tx1"/>
                </a:solidFill>
              </a:rPr>
              <a:t>everyone has what they need to do their jobs effectively</a:t>
            </a:r>
            <a:endParaRPr sz="1800">
              <a:solidFill>
                <a:schemeClr val="tx1"/>
              </a:solidFill>
            </a:endParaRPr>
          </a:p>
          <a:p>
            <a:pPr marL="285750" lvl="0" indent="-190500" algn="l" rtl="0">
              <a:lnSpc>
                <a:spcPct val="200000"/>
              </a:lnSpc>
              <a:spcBef>
                <a:spcPts val="1000"/>
              </a:spcBef>
              <a:spcAft>
                <a:spcPts val="0"/>
              </a:spcAft>
              <a:buClr>
                <a:schemeClr val="accent2"/>
              </a:buClr>
              <a:buSzPts val="1500"/>
              <a:buFont typeface="Arial"/>
              <a:buNone/>
            </a:pPr>
            <a:endParaRPr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7"/>
          <p:cNvSpPr txBox="1">
            <a:spLocks noGrp="1"/>
          </p:cNvSpPr>
          <p:nvPr>
            <p:ph type="title"/>
          </p:nvPr>
        </p:nvSpPr>
        <p:spPr>
          <a:xfrm>
            <a:off x="838200" y="365125"/>
            <a:ext cx="59322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The level ratings!</a:t>
            </a:r>
            <a:endParaRPr/>
          </a:p>
        </p:txBody>
      </p:sp>
      <p:graphicFrame>
        <p:nvGraphicFramePr>
          <p:cNvPr id="278" name="Google Shape;278;p37"/>
          <p:cNvGraphicFramePr/>
          <p:nvPr>
            <p:extLst>
              <p:ext uri="{D42A27DB-BD31-4B8C-83A1-F6EECF244321}">
                <p14:modId xmlns:p14="http://schemas.microsoft.com/office/powerpoint/2010/main" val="3061541711"/>
              </p:ext>
            </p:extLst>
          </p:nvPr>
        </p:nvGraphicFramePr>
        <p:xfrm>
          <a:off x="909900" y="1690825"/>
          <a:ext cx="10287000" cy="4767690"/>
        </p:xfrm>
        <a:graphic>
          <a:graphicData uri="http://schemas.openxmlformats.org/drawingml/2006/table">
            <a:tbl>
              <a:tblPr>
                <a:noFill/>
              </a:tblPr>
              <a:tblGrid>
                <a:gridCol w="1267225">
                  <a:extLst>
                    <a:ext uri="{9D8B030D-6E8A-4147-A177-3AD203B41FA5}">
                      <a16:colId xmlns:a16="http://schemas.microsoft.com/office/drawing/2014/main" val="20000"/>
                    </a:ext>
                  </a:extLst>
                </a:gridCol>
                <a:gridCol w="9019775">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GB" b="1">
                          <a:latin typeface="Century Gothic"/>
                          <a:ea typeface="Century Gothic"/>
                          <a:cs typeface="Century Gothic"/>
                          <a:sym typeface="Century Gothic"/>
                        </a:rPr>
                        <a:t>Rating</a:t>
                      </a:r>
                      <a:endParaRPr b="1">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GB" b="1">
                          <a:latin typeface="Century Gothic"/>
                          <a:ea typeface="Century Gothic"/>
                          <a:cs typeface="Century Gothic"/>
                          <a:sym typeface="Century Gothic"/>
                        </a:rPr>
                        <a:t>Guidance</a:t>
                      </a:r>
                      <a:endParaRPr b="1">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0</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Unaware</a:t>
                      </a:r>
                      <a:r>
                        <a:rPr lang="en-GB" sz="1200">
                          <a:solidFill>
                            <a:schemeClr val="dk1"/>
                          </a:solidFill>
                          <a:latin typeface="Century Gothic"/>
                          <a:ea typeface="Century Gothic"/>
                          <a:cs typeface="Century Gothic"/>
                          <a:sym typeface="Century Gothic"/>
                        </a:rPr>
                        <a:t>, the organisation has no understanding of the relevance or importance of this element.</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1</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Aware</a:t>
                      </a:r>
                      <a:r>
                        <a:rPr lang="en-GB" sz="1200">
                          <a:solidFill>
                            <a:schemeClr val="dk1"/>
                          </a:solidFill>
                          <a:latin typeface="Century Gothic"/>
                          <a:ea typeface="Century Gothic"/>
                          <a:cs typeface="Century Gothic"/>
                          <a:sym typeface="Century Gothic"/>
                        </a:rPr>
                        <a:t>, few processes other than those required by legal demands or regulation exist within the organisation, ad hoc efforts with very low levels of trust.</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2</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Reactive</a:t>
                      </a:r>
                      <a:r>
                        <a:rPr lang="en-GB" sz="1200">
                          <a:solidFill>
                            <a:schemeClr val="dk1"/>
                          </a:solidFill>
                          <a:latin typeface="Century Gothic"/>
                          <a:ea typeface="Century Gothic"/>
                          <a:cs typeface="Century Gothic"/>
                          <a:sym typeface="Century Gothic"/>
                        </a:rPr>
                        <a:t>, some processes are emerging, not monitored and regularly worked around, data quality checks are done ad hoc, the idea of standards are starting to emerge but normally in response to an issue faced or direct data breach. Activities tend to be functional and not consistently applied across the organisation.</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3</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Proactive</a:t>
                      </a:r>
                      <a:r>
                        <a:rPr lang="en-GB" sz="1200">
                          <a:solidFill>
                            <a:schemeClr val="dk1"/>
                          </a:solidFill>
                          <a:latin typeface="Century Gothic"/>
                          <a:ea typeface="Century Gothic"/>
                          <a:cs typeface="Century Gothic"/>
                          <a:sym typeface="Century Gothic"/>
                        </a:rPr>
                        <a:t>, processes developed with limited authority; a more consistent cross functional approach to data management has started and governance of data begins to emerge. Starting to get ahead of the curve but there still seems like a long way to go.</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4</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Managed</a:t>
                      </a:r>
                      <a:r>
                        <a:rPr lang="en-GB" sz="1200">
                          <a:solidFill>
                            <a:schemeClr val="dk1"/>
                          </a:solidFill>
                          <a:latin typeface="Century Gothic"/>
                          <a:ea typeface="Century Gothic"/>
                          <a:cs typeface="Century Gothic"/>
                          <a:sym typeface="Century Gothic"/>
                        </a:rPr>
                        <a:t>, information governance is in place and functions at enterprise level, stewards and champions are working together. A cohesive framework is developing which is communicated, understood and embedded. Continuous data improvement is evident with data thinking embedded in all activities.</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GB">
                          <a:latin typeface="Century Gothic"/>
                          <a:ea typeface="Century Gothic"/>
                          <a:cs typeface="Century Gothic"/>
                          <a:sym typeface="Century Gothic"/>
                        </a:rPr>
                        <a:t>5</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200" b="1">
                          <a:solidFill>
                            <a:schemeClr val="dk1"/>
                          </a:solidFill>
                          <a:latin typeface="Century Gothic"/>
                          <a:ea typeface="Century Gothic"/>
                          <a:cs typeface="Century Gothic"/>
                          <a:sym typeface="Century Gothic"/>
                        </a:rPr>
                        <a:t>Optimised</a:t>
                      </a:r>
                      <a:r>
                        <a:rPr lang="en-GB" sz="1200">
                          <a:solidFill>
                            <a:schemeClr val="dk1"/>
                          </a:solidFill>
                          <a:latin typeface="Century Gothic"/>
                          <a:ea typeface="Century Gothic"/>
                          <a:cs typeface="Century Gothic"/>
                          <a:sym typeface="Century Gothic"/>
                        </a:rPr>
                        <a:t>, the majority of information assets, including external sources, are inventoried. Information is advocated across the business, demonstrated through enablement and value generation. Transformative data is used internally and externally to enhance business performance. True partnerships with customers and suppliers are embedded and the data landscape is trusted and agile.</a:t>
                      </a:r>
                      <a:endParaRPr>
                        <a:latin typeface="Century Gothic"/>
                        <a:ea typeface="Century Gothic"/>
                        <a:cs typeface="Century Gothic"/>
                        <a:sym typeface="Century Gothic"/>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1"/>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Approach 1: Workshops</a:t>
            </a:r>
            <a:endParaRPr/>
          </a:p>
        </p:txBody>
      </p:sp>
      <p:sp>
        <p:nvSpPr>
          <p:cNvPr id="165" name="Google Shape;165;p21"/>
          <p:cNvSpPr txBox="1">
            <a:spLocks noGrp="1"/>
          </p:cNvSpPr>
          <p:nvPr>
            <p:ph type="body" idx="1"/>
          </p:nvPr>
        </p:nvSpPr>
        <p:spPr>
          <a:xfrm>
            <a:off x="838200" y="1534325"/>
            <a:ext cx="5858492" cy="4443000"/>
          </a:xfrm>
          <a:prstGeom prst="rect">
            <a:avLst/>
          </a:prstGeom>
          <a:noFill/>
          <a:ln>
            <a:noFill/>
          </a:ln>
        </p:spPr>
        <p:txBody>
          <a:bodyPr spcFirstLastPara="1" wrap="square" lIns="91425" tIns="45700" rIns="91425" bIns="45700" anchor="t" anchorCtr="0">
            <a:noAutofit/>
          </a:bodyPr>
          <a:lstStyle/>
          <a:p>
            <a:pPr marL="285750" lvl="0" indent="-273050" algn="l" rtl="0">
              <a:lnSpc>
                <a:spcPct val="200000"/>
              </a:lnSpc>
              <a:spcBef>
                <a:spcPts val="1000"/>
              </a:spcBef>
              <a:spcAft>
                <a:spcPts val="0"/>
              </a:spcAft>
              <a:buClr>
                <a:srgbClr val="595959"/>
              </a:buClr>
              <a:buSzPts val="1400"/>
              <a:buChar char="•"/>
            </a:pPr>
            <a:r>
              <a:rPr lang="en-GB" sz="1400"/>
              <a:t>Cross-organisational teams work best for the workshops</a:t>
            </a:r>
            <a:endParaRPr sz="1400"/>
          </a:p>
          <a:p>
            <a:pPr marL="285750" indent="-273050">
              <a:lnSpc>
                <a:spcPct val="200000"/>
              </a:lnSpc>
              <a:buClr>
                <a:srgbClr val="595959"/>
              </a:buClr>
              <a:buSzPts val="1400"/>
            </a:pPr>
            <a:r>
              <a:rPr lang="en-GB" sz="1400"/>
              <a:t>Guide your teams through a discussion on each of the twelve elements, rating each one using a 0-5 scale. Before moving on, note the rationale.</a:t>
            </a:r>
            <a:endParaRPr sz="1400"/>
          </a:p>
          <a:p>
            <a:pPr marL="285750" lvl="0" indent="-273050" algn="l" rtl="0">
              <a:lnSpc>
                <a:spcPct val="200000"/>
              </a:lnSpc>
              <a:spcBef>
                <a:spcPts val="1000"/>
              </a:spcBef>
              <a:spcAft>
                <a:spcPts val="0"/>
              </a:spcAft>
              <a:buClr>
                <a:srgbClr val="595959"/>
              </a:buClr>
              <a:buSzPts val="1400"/>
              <a:buChar char="•"/>
            </a:pPr>
            <a:r>
              <a:rPr lang="en-GB" sz="1400"/>
              <a:t>The debate is the important part of this, the score facilitates the conversation.</a:t>
            </a:r>
            <a:endParaRPr sz="1400"/>
          </a:p>
          <a:p>
            <a:pPr marL="285750" lvl="0" indent="-273050" algn="l" rtl="0">
              <a:lnSpc>
                <a:spcPct val="200000"/>
              </a:lnSpc>
              <a:spcBef>
                <a:spcPts val="1000"/>
              </a:spcBef>
              <a:spcAft>
                <a:spcPts val="0"/>
              </a:spcAft>
              <a:buClr>
                <a:srgbClr val="595959"/>
              </a:buClr>
              <a:buSzPts val="1400"/>
              <a:buChar char="•"/>
            </a:pPr>
            <a:r>
              <a:rPr lang="en-GB" sz="1400"/>
              <a:t>For each element discuss the element and its relevance for:</a:t>
            </a:r>
            <a:endParaRPr sz="1400"/>
          </a:p>
          <a:p>
            <a:pPr marL="742950" lvl="3" indent="-273050" algn="l" rtl="0">
              <a:lnSpc>
                <a:spcPct val="200000"/>
              </a:lnSpc>
              <a:spcBef>
                <a:spcPts val="1000"/>
              </a:spcBef>
              <a:spcAft>
                <a:spcPts val="0"/>
              </a:spcAft>
              <a:buSzPts val="1400"/>
              <a:buFont typeface="Arial"/>
              <a:buChar char="•"/>
            </a:pPr>
            <a:r>
              <a:rPr lang="en-GB" sz="1400"/>
              <a:t>Your team</a:t>
            </a:r>
            <a:endParaRPr sz="1400"/>
          </a:p>
          <a:p>
            <a:pPr marL="742950" lvl="3" indent="-273050" algn="l" rtl="0">
              <a:lnSpc>
                <a:spcPct val="200000"/>
              </a:lnSpc>
              <a:spcBef>
                <a:spcPts val="1000"/>
              </a:spcBef>
              <a:spcAft>
                <a:spcPts val="0"/>
              </a:spcAft>
              <a:buSzPts val="1400"/>
              <a:buFont typeface="Arial"/>
              <a:buChar char="•"/>
            </a:pPr>
            <a:r>
              <a:rPr lang="en-GB" sz="1400"/>
              <a:t>The organisation</a:t>
            </a:r>
            <a:endParaRPr sz="1400"/>
          </a:p>
          <a:p>
            <a:pPr marL="285750" lvl="0" indent="-190500" algn="l" rtl="0">
              <a:lnSpc>
                <a:spcPct val="110000"/>
              </a:lnSpc>
              <a:spcBef>
                <a:spcPts val="1000"/>
              </a:spcBef>
              <a:spcAft>
                <a:spcPts val="0"/>
              </a:spcAft>
              <a:buClr>
                <a:schemeClr val="accent2"/>
              </a:buClr>
              <a:buSzPts val="1500"/>
              <a:buFont typeface="Arial"/>
              <a:buNone/>
            </a:pPr>
            <a:endParaRPr sz="1400"/>
          </a:p>
        </p:txBody>
      </p:sp>
      <p:pic>
        <p:nvPicPr>
          <p:cNvPr id="3" name="Picture 2" descr="Chart, scatter chart&#10;&#10;Description automatically generated">
            <a:extLst>
              <a:ext uri="{FF2B5EF4-FFF2-40B4-BE49-F238E27FC236}">
                <a16:creationId xmlns:a16="http://schemas.microsoft.com/office/drawing/2014/main" id="{C80FFB03-294B-2D91-E318-7B0108C02036}"/>
              </a:ext>
            </a:extLst>
          </p:cNvPr>
          <p:cNvPicPr>
            <a:picLocks noChangeAspect="1"/>
          </p:cNvPicPr>
          <p:nvPr/>
        </p:nvPicPr>
        <p:blipFill>
          <a:blip r:embed="rId3"/>
          <a:stretch>
            <a:fillRect/>
          </a:stretch>
        </p:blipFill>
        <p:spPr>
          <a:xfrm>
            <a:off x="6770255" y="1109893"/>
            <a:ext cx="4802441" cy="486743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2"/>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Approach 2: Interviews</a:t>
            </a:r>
            <a:endParaRPr/>
          </a:p>
        </p:txBody>
      </p:sp>
      <p:sp>
        <p:nvSpPr>
          <p:cNvPr id="172" name="Google Shape;172;p22"/>
          <p:cNvSpPr txBox="1">
            <a:spLocks noGrp="1"/>
          </p:cNvSpPr>
          <p:nvPr>
            <p:ph type="body" idx="1"/>
          </p:nvPr>
        </p:nvSpPr>
        <p:spPr>
          <a:xfrm>
            <a:off x="924525" y="1632025"/>
            <a:ext cx="5986007" cy="4341793"/>
          </a:xfrm>
          <a:prstGeom prst="rect">
            <a:avLst/>
          </a:prstGeom>
          <a:noFill/>
          <a:ln>
            <a:noFill/>
          </a:ln>
        </p:spPr>
        <p:txBody>
          <a:bodyPr spcFirstLastPara="1" wrap="square" lIns="91425" tIns="45700" rIns="91425" bIns="45700" anchor="t" anchorCtr="0">
            <a:noAutofit/>
          </a:bodyPr>
          <a:lstStyle/>
          <a:p>
            <a:pPr marL="285750" lvl="0" indent="-273050" algn="l" rtl="0">
              <a:lnSpc>
                <a:spcPct val="150000"/>
              </a:lnSpc>
              <a:spcBef>
                <a:spcPts val="1000"/>
              </a:spcBef>
              <a:spcAft>
                <a:spcPts val="0"/>
              </a:spcAft>
              <a:buSzPts val="1400"/>
              <a:buChar char="•"/>
            </a:pPr>
            <a:r>
              <a:rPr lang="en-GB" sz="1800">
                <a:solidFill>
                  <a:schemeClr val="tx1"/>
                </a:solidFill>
              </a:rPr>
              <a:t>Conduct a small number of interviews with senior stakeholders</a:t>
            </a:r>
            <a:endParaRPr sz="1800">
              <a:solidFill>
                <a:schemeClr val="tx1"/>
              </a:solidFill>
            </a:endParaRPr>
          </a:p>
          <a:p>
            <a:pPr marL="285750" lvl="0" indent="-273050" algn="l" rtl="0">
              <a:lnSpc>
                <a:spcPct val="150000"/>
              </a:lnSpc>
              <a:spcBef>
                <a:spcPts val="1000"/>
              </a:spcBef>
              <a:spcAft>
                <a:spcPts val="0"/>
              </a:spcAft>
              <a:buSzPts val="1400"/>
              <a:buChar char="•"/>
            </a:pPr>
            <a:r>
              <a:rPr lang="en-GB" sz="1800">
                <a:solidFill>
                  <a:schemeClr val="tx1"/>
                </a:solidFill>
              </a:rPr>
              <a:t>Focus on simple, high-level questions to let them do the talking</a:t>
            </a:r>
            <a:endParaRPr sz="1800">
              <a:solidFill>
                <a:schemeClr val="tx1"/>
              </a:solidFill>
            </a:endParaRPr>
          </a:p>
          <a:p>
            <a:pPr marL="285750" lvl="0" indent="-273050" algn="l" rtl="0">
              <a:lnSpc>
                <a:spcPct val="150000"/>
              </a:lnSpc>
              <a:spcBef>
                <a:spcPts val="1000"/>
              </a:spcBef>
              <a:spcAft>
                <a:spcPts val="0"/>
              </a:spcAft>
              <a:buSzPts val="1400"/>
              <a:buChar char="•"/>
            </a:pPr>
            <a:r>
              <a:rPr lang="en-GB" sz="1800">
                <a:solidFill>
                  <a:schemeClr val="tx1"/>
                </a:solidFill>
              </a:rPr>
              <a:t>Use the model to frame the conversation</a:t>
            </a:r>
            <a:endParaRPr sz="1800">
              <a:solidFill>
                <a:schemeClr val="tx1"/>
              </a:solidFill>
            </a:endParaRPr>
          </a:p>
          <a:p>
            <a:pPr marL="285750" lvl="0" indent="-273050" algn="l" rtl="0">
              <a:lnSpc>
                <a:spcPct val="150000"/>
              </a:lnSpc>
              <a:spcBef>
                <a:spcPts val="1000"/>
              </a:spcBef>
              <a:spcAft>
                <a:spcPts val="0"/>
              </a:spcAft>
              <a:buSzPts val="1400"/>
              <a:buChar char="•"/>
            </a:pPr>
            <a:r>
              <a:rPr lang="en-GB" sz="1800">
                <a:solidFill>
                  <a:schemeClr val="tx1"/>
                </a:solidFill>
              </a:rPr>
              <a:t>Do not take them step by step through as you do in the workshops</a:t>
            </a:r>
            <a:endParaRPr sz="1800">
              <a:solidFill>
                <a:schemeClr val="tx1"/>
              </a:solidFill>
            </a:endParaRPr>
          </a:p>
          <a:p>
            <a:pPr marL="285750" lvl="0" indent="-190500" algn="l" rtl="0">
              <a:lnSpc>
                <a:spcPct val="200000"/>
              </a:lnSpc>
              <a:spcBef>
                <a:spcPts val="1000"/>
              </a:spcBef>
              <a:spcAft>
                <a:spcPts val="0"/>
              </a:spcAft>
              <a:buClr>
                <a:schemeClr val="accent2"/>
              </a:buClr>
              <a:buSzPts val="1500"/>
              <a:buFont typeface="Arial"/>
              <a:buNone/>
            </a:pPr>
            <a:endParaRPr sz="1400"/>
          </a:p>
        </p:txBody>
      </p:sp>
      <p:pic>
        <p:nvPicPr>
          <p:cNvPr id="3" name="Picture 2">
            <a:extLst>
              <a:ext uri="{FF2B5EF4-FFF2-40B4-BE49-F238E27FC236}">
                <a16:creationId xmlns:a16="http://schemas.microsoft.com/office/drawing/2014/main" id="{C5408F68-DD39-F6DF-830E-ABDA8E130373}"/>
              </a:ext>
            </a:extLst>
          </p:cNvPr>
          <p:cNvPicPr>
            <a:picLocks noChangeAspect="1"/>
          </p:cNvPicPr>
          <p:nvPr/>
        </p:nvPicPr>
        <p:blipFill>
          <a:blip r:embed="rId3"/>
          <a:stretch>
            <a:fillRect/>
          </a:stretch>
        </p:blipFill>
        <p:spPr>
          <a:xfrm>
            <a:off x="7021366" y="889046"/>
            <a:ext cx="4323852" cy="435099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3"/>
          <p:cNvSpPr txBox="1">
            <a:spLocks noGrp="1"/>
          </p:cNvSpPr>
          <p:nvPr>
            <p:ph type="title"/>
          </p:nvPr>
        </p:nvSpPr>
        <p:spPr>
          <a:xfrm>
            <a:off x="838200" y="365125"/>
            <a:ext cx="593205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And then, pull it all together</a:t>
            </a:r>
            <a:endParaRPr/>
          </a:p>
        </p:txBody>
      </p:sp>
      <p:sp>
        <p:nvSpPr>
          <p:cNvPr id="179" name="Google Shape;179;p23"/>
          <p:cNvSpPr txBox="1">
            <a:spLocks noGrp="1"/>
          </p:cNvSpPr>
          <p:nvPr>
            <p:ph type="body" idx="1"/>
          </p:nvPr>
        </p:nvSpPr>
        <p:spPr>
          <a:xfrm>
            <a:off x="838200" y="1577125"/>
            <a:ext cx="6736976" cy="4599900"/>
          </a:xfrm>
          <a:prstGeom prst="rect">
            <a:avLst/>
          </a:prstGeom>
          <a:noFill/>
          <a:ln>
            <a:noFill/>
          </a:ln>
        </p:spPr>
        <p:txBody>
          <a:bodyPr spcFirstLastPara="1" wrap="square" lIns="91425" tIns="45700" rIns="91425" bIns="45700" anchor="t" anchorCtr="0">
            <a:noAutofit/>
          </a:bodyPr>
          <a:lstStyle/>
          <a:p>
            <a:pPr marL="285750" indent="-273050">
              <a:lnSpc>
                <a:spcPct val="150000"/>
              </a:lnSpc>
              <a:buSzPts val="1400"/>
            </a:pPr>
            <a:r>
              <a:rPr lang="en-GB" sz="1800">
                <a:solidFill>
                  <a:schemeClr val="tx1"/>
                </a:solidFill>
              </a:rPr>
              <a:t>Use the information that you have to understand your data maturity</a:t>
            </a:r>
            <a:endParaRPr sz="1800">
              <a:solidFill>
                <a:schemeClr val="tx1"/>
              </a:solidFill>
            </a:endParaRPr>
          </a:p>
          <a:p>
            <a:pPr marL="285750" indent="-273050">
              <a:lnSpc>
                <a:spcPct val="150000"/>
              </a:lnSpc>
              <a:buSzPts val="1400"/>
            </a:pPr>
            <a:r>
              <a:rPr lang="en-GB" sz="1800">
                <a:solidFill>
                  <a:schemeClr val="tx1"/>
                </a:solidFill>
              </a:rPr>
              <a:t>Pull together the stories and scoring into a report that you use to reflect back to your participants</a:t>
            </a:r>
            <a:endParaRPr sz="1800">
              <a:solidFill>
                <a:schemeClr val="tx1"/>
              </a:solidFill>
            </a:endParaRPr>
          </a:p>
          <a:p>
            <a:pPr marL="285750" indent="-273050">
              <a:lnSpc>
                <a:spcPct val="150000"/>
              </a:lnSpc>
              <a:buSzPts val="1400"/>
            </a:pPr>
            <a:r>
              <a:rPr lang="en-GB" sz="1800">
                <a:solidFill>
                  <a:schemeClr val="tx1"/>
                </a:solidFill>
              </a:rPr>
              <a:t>Use this to look at where your biggest problem areas are</a:t>
            </a:r>
            <a:endParaRPr sz="1800">
              <a:solidFill>
                <a:schemeClr val="tx1"/>
              </a:solidFill>
            </a:endParaRPr>
          </a:p>
          <a:p>
            <a:pPr marL="285750" indent="-273050">
              <a:lnSpc>
                <a:spcPct val="150000"/>
              </a:lnSpc>
              <a:buSzPts val="1400"/>
            </a:pPr>
            <a:r>
              <a:rPr lang="en-GB" sz="1800">
                <a:solidFill>
                  <a:schemeClr val="tx1"/>
                </a:solidFill>
              </a:rPr>
              <a:t>Create a high-level presentation to use as part of your data storytelling</a:t>
            </a:r>
            <a:endParaRPr sz="1800">
              <a:solidFill>
                <a:schemeClr val="tx1"/>
              </a:solidFill>
            </a:endParaRPr>
          </a:p>
          <a:p>
            <a:pPr marL="285750" indent="-273050">
              <a:lnSpc>
                <a:spcPct val="150000"/>
              </a:lnSpc>
              <a:buSzPts val="1400"/>
            </a:pPr>
            <a:r>
              <a:rPr lang="en-GB" sz="1800">
                <a:solidFill>
                  <a:schemeClr val="tx1"/>
                </a:solidFill>
              </a:rPr>
              <a:t>Do not waste the opportunity to communicate, this is a brilliant tool to stimulate interest and conversation</a:t>
            </a:r>
            <a:endParaRPr sz="1800">
              <a:solidFill>
                <a:schemeClr val="tx1"/>
              </a:solidFill>
            </a:endParaRPr>
          </a:p>
          <a:p>
            <a:pPr marL="285750" lvl="0" indent="-190500" algn="l" rtl="0">
              <a:lnSpc>
                <a:spcPct val="200000"/>
              </a:lnSpc>
              <a:spcBef>
                <a:spcPts val="1000"/>
              </a:spcBef>
              <a:spcAft>
                <a:spcPts val="0"/>
              </a:spcAft>
              <a:buClr>
                <a:schemeClr val="accent2"/>
              </a:buClr>
              <a:buSzPts val="1500"/>
              <a:buFont typeface="Arial"/>
              <a:buNone/>
            </a:pPr>
            <a:endParaRPr sz="1400"/>
          </a:p>
        </p:txBody>
      </p:sp>
      <p:pic>
        <p:nvPicPr>
          <p:cNvPr id="3" name="Picture 2" descr="A picture containing icon&#10;&#10;Description automatically generated">
            <a:extLst>
              <a:ext uri="{FF2B5EF4-FFF2-40B4-BE49-F238E27FC236}">
                <a16:creationId xmlns:a16="http://schemas.microsoft.com/office/drawing/2014/main" id="{93EA785C-B622-C698-1BBB-37871836CF7B}"/>
              </a:ext>
            </a:extLst>
          </p:cNvPr>
          <p:cNvPicPr>
            <a:picLocks noChangeAspect="1"/>
          </p:cNvPicPr>
          <p:nvPr/>
        </p:nvPicPr>
        <p:blipFill rotWithShape="1">
          <a:blip r:embed="rId3"/>
          <a:srcRect l="12762" t="8084" r="12571" b="6955"/>
          <a:stretch/>
        </p:blipFill>
        <p:spPr>
          <a:xfrm>
            <a:off x="7827923" y="1578998"/>
            <a:ext cx="3349217" cy="386257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6"/>
          <p:cNvSpPr txBox="1">
            <a:spLocks noGrp="1"/>
          </p:cNvSpPr>
          <p:nvPr>
            <p:ph type="body" idx="1"/>
          </p:nvPr>
        </p:nvSpPr>
        <p:spPr>
          <a:xfrm>
            <a:off x="1227667" y="1757891"/>
            <a:ext cx="9426914" cy="33867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A word from this week’s </a:t>
            </a:r>
            <a:endParaRPr sz="6000"/>
          </a:p>
          <a:p>
            <a:pPr marL="0" lvl="0" indent="0" algn="l" rtl="0">
              <a:lnSpc>
                <a:spcPct val="120000"/>
              </a:lnSpc>
              <a:spcBef>
                <a:spcPts val="0"/>
              </a:spcBef>
              <a:spcAft>
                <a:spcPts val="0"/>
              </a:spcAft>
              <a:buClr>
                <a:schemeClr val="accent2"/>
              </a:buClr>
              <a:buSzPts val="6000"/>
              <a:buFont typeface="Arial"/>
              <a:buNone/>
            </a:pPr>
            <a:r>
              <a:rPr lang="en-GB" sz="6000"/>
              <a:t>class partner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9"/>
          <p:cNvSpPr txBox="1"/>
          <p:nvPr/>
        </p:nvSpPr>
        <p:spPr>
          <a:xfrm>
            <a:off x="838200" y="365125"/>
            <a:ext cx="8249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GB" sz="2800" b="1">
                <a:solidFill>
                  <a:srgbClr val="FF5100"/>
                </a:solidFill>
                <a:latin typeface="Century Gothic"/>
                <a:ea typeface="Century Gothic"/>
                <a:cs typeface="Century Gothic"/>
                <a:sym typeface="Century Gothic"/>
              </a:rPr>
              <a:t>Introducing </a:t>
            </a:r>
            <a:r>
              <a:rPr lang="en-GB" sz="2800" b="1" err="1">
                <a:solidFill>
                  <a:srgbClr val="FF5100"/>
                </a:solidFill>
                <a:latin typeface="Century Gothic"/>
                <a:ea typeface="Century Gothic"/>
                <a:cs typeface="Century Gothic"/>
                <a:sym typeface="Century Gothic"/>
              </a:rPr>
              <a:t>Immuta</a:t>
            </a:r>
            <a:r>
              <a:rPr lang="en-GB" sz="2800" b="1">
                <a:solidFill>
                  <a:srgbClr val="FF5100"/>
                </a:solidFill>
                <a:latin typeface="Century Gothic"/>
                <a:ea typeface="Century Gothic"/>
                <a:cs typeface="Century Gothic"/>
                <a:sym typeface="Century Gothic"/>
              </a:rPr>
              <a:t>: This week’s class partner</a:t>
            </a:r>
            <a:endParaRPr sz="2800" b="1">
              <a:solidFill>
                <a:srgbClr val="FF5100"/>
              </a:solidFill>
              <a:latin typeface="Century Gothic"/>
              <a:ea typeface="Century Gothic"/>
              <a:cs typeface="Century Gothic"/>
              <a:sym typeface="Century Gothic"/>
            </a:endParaRPr>
          </a:p>
        </p:txBody>
      </p:sp>
      <p:sp>
        <p:nvSpPr>
          <p:cNvPr id="3" name="TextBox 2">
            <a:extLst>
              <a:ext uri="{FF2B5EF4-FFF2-40B4-BE49-F238E27FC236}">
                <a16:creationId xmlns:a16="http://schemas.microsoft.com/office/drawing/2014/main" id="{18696661-8AF4-815A-BB32-72FFA9BA3138}"/>
              </a:ext>
            </a:extLst>
          </p:cNvPr>
          <p:cNvSpPr txBox="1"/>
          <p:nvPr/>
        </p:nvSpPr>
        <p:spPr>
          <a:xfrm>
            <a:off x="1061620" y="3867046"/>
            <a:ext cx="5287224" cy="1190069"/>
          </a:xfrm>
          <a:prstGeom prst="rect">
            <a:avLst/>
          </a:prstGeom>
          <a:noFill/>
        </p:spPr>
        <p:txBody>
          <a:bodyPr wrap="square" rtlCol="0">
            <a:spAutoFit/>
          </a:bodyPr>
          <a:lstStyle/>
          <a:p>
            <a:pPr marL="0" lvl="0" indent="0" algn="ctr" rtl="0">
              <a:spcBef>
                <a:spcPts val="1000"/>
              </a:spcBef>
              <a:spcAft>
                <a:spcPts val="0"/>
              </a:spcAft>
              <a:buNone/>
            </a:pPr>
            <a:r>
              <a:rPr lang="en-GB" sz="2100">
                <a:solidFill>
                  <a:schemeClr val="dk1"/>
                </a:solidFill>
                <a:latin typeface="Century Gothic"/>
                <a:sym typeface="Century Gothic"/>
              </a:rPr>
              <a:t>Presented by </a:t>
            </a:r>
            <a:r>
              <a:rPr lang="en-US" sz="2100">
                <a:solidFill>
                  <a:schemeClr val="dk1"/>
                </a:solidFill>
                <a:latin typeface="Century Gothic"/>
              </a:rPr>
              <a:t>Mark Semenenko </a:t>
            </a:r>
          </a:p>
          <a:p>
            <a:pPr marL="0" lvl="0" indent="0" algn="ctr" rtl="0">
              <a:spcBef>
                <a:spcPts val="1000"/>
              </a:spcBef>
              <a:spcAft>
                <a:spcPts val="0"/>
              </a:spcAft>
              <a:buNone/>
            </a:pPr>
            <a:r>
              <a:rPr lang="en-US" sz="1800" b="0" i="0" u="none" strike="noStrike">
                <a:solidFill>
                  <a:srgbClr val="1D1C1D"/>
                </a:solidFill>
                <a:effectLst/>
                <a:latin typeface="Helvetica Neue"/>
              </a:rPr>
              <a:t> </a:t>
            </a:r>
            <a:r>
              <a:rPr lang="en-US" sz="2100">
                <a:solidFill>
                  <a:schemeClr val="dk1"/>
                </a:solidFill>
                <a:latin typeface="Century Gothic"/>
              </a:rPr>
              <a:t>Director, Solutions Architecture, </a:t>
            </a:r>
            <a:r>
              <a:rPr lang="en-US" sz="2100" err="1">
                <a:solidFill>
                  <a:schemeClr val="dk1"/>
                </a:solidFill>
                <a:latin typeface="Century Gothic"/>
              </a:rPr>
              <a:t>Immuta</a:t>
            </a:r>
            <a:endParaRPr lang="en-GB" sz="2100">
              <a:solidFill>
                <a:schemeClr val="dk1"/>
              </a:solidFill>
              <a:latin typeface="Century Gothic"/>
              <a:sym typeface="Century Gothic"/>
            </a:endParaRPr>
          </a:p>
        </p:txBody>
      </p:sp>
      <p:pic>
        <p:nvPicPr>
          <p:cNvPr id="1026" name="Picture 2">
            <a:extLst>
              <a:ext uri="{FF2B5EF4-FFF2-40B4-BE49-F238E27FC236}">
                <a16:creationId xmlns:a16="http://schemas.microsoft.com/office/drawing/2014/main" id="{D74AD646-5356-BEC4-E7AF-9D7237BC6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2582" y="2308943"/>
            <a:ext cx="2490650" cy="24906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96E2FE-04BC-1DC5-C565-3900E7563AC5}"/>
              </a:ext>
            </a:extLst>
          </p:cNvPr>
          <p:cNvSpPr txBox="1"/>
          <p:nvPr/>
        </p:nvSpPr>
        <p:spPr>
          <a:xfrm>
            <a:off x="984265" y="2248021"/>
            <a:ext cx="5441933" cy="1061829"/>
          </a:xfrm>
          <a:prstGeom prst="rect">
            <a:avLst/>
          </a:prstGeom>
          <a:noFill/>
        </p:spPr>
        <p:txBody>
          <a:bodyPr wrap="square">
            <a:spAutoFit/>
          </a:bodyPr>
          <a:lstStyle/>
          <a:p>
            <a:pPr algn="ctr"/>
            <a:r>
              <a:rPr lang="en-US" sz="2100">
                <a:solidFill>
                  <a:schemeClr val="dk1"/>
                </a:solidFill>
                <a:latin typeface="Century Gothic"/>
              </a:rPr>
              <a:t>The secret to all data trends: Trust, collaboration and Security as the foundation for Success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8"/>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Class discussion </a:t>
            </a:r>
            <a:endParaRPr/>
          </a:p>
          <a:p>
            <a:pPr marL="0" lvl="0" indent="0" algn="l" rtl="0">
              <a:lnSpc>
                <a:spcPct val="120000"/>
              </a:lnSpc>
              <a:spcBef>
                <a:spcPts val="1000"/>
              </a:spcBef>
              <a:spcAft>
                <a:spcPts val="0"/>
              </a:spcAft>
              <a:buClr>
                <a:schemeClr val="accent2"/>
              </a:buClr>
              <a:buSzPts val="1800"/>
              <a:buFont typeface="Arial"/>
              <a:buNone/>
            </a:pPr>
            <a:endParaRPr/>
          </a:p>
        </p:txBody>
      </p:sp>
      <p:sp>
        <p:nvSpPr>
          <p:cNvPr id="219" name="Google Shape;219;p28"/>
          <p:cNvSpPr txBox="1"/>
          <p:nvPr/>
        </p:nvSpPr>
        <p:spPr>
          <a:xfrm>
            <a:off x="838200" y="1825625"/>
            <a:ext cx="8619836" cy="4351338"/>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100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20" name="Google Shape;220;p28"/>
          <p:cNvSpPr txBox="1"/>
          <p:nvPr/>
        </p:nvSpPr>
        <p:spPr>
          <a:xfrm>
            <a:off x="990600" y="1978025"/>
            <a:ext cx="8619836" cy="4351338"/>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1000"/>
              </a:spcBef>
              <a:spcAft>
                <a:spcPts val="0"/>
              </a:spcAft>
              <a:buClr>
                <a:schemeClr val="accent2"/>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9"/>
          <p:cNvSpPr txBox="1">
            <a:spLocks noGrp="1"/>
          </p:cNvSpPr>
          <p:nvPr>
            <p:ph type="title"/>
          </p:nvPr>
        </p:nvSpPr>
        <p:spPr>
          <a:xfrm>
            <a:off x="838200" y="365125"/>
            <a:ext cx="8619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entury Gothic"/>
              <a:buNone/>
            </a:pPr>
            <a:r>
              <a:rPr lang="en-GB"/>
              <a:t>Question and Answer</a:t>
            </a:r>
            <a:endParaRPr/>
          </a:p>
        </p:txBody>
      </p:sp>
      <p:pic>
        <p:nvPicPr>
          <p:cNvPr id="226" name="Google Shape;226;p29"/>
          <p:cNvPicPr preferRelativeResize="0"/>
          <p:nvPr/>
        </p:nvPicPr>
        <p:blipFill rotWithShape="1">
          <a:blip r:embed="rId3">
            <a:alphaModFix/>
          </a:blip>
          <a:srcRect/>
          <a:stretch/>
        </p:blipFill>
        <p:spPr>
          <a:xfrm>
            <a:off x="3920530" y="2052301"/>
            <a:ext cx="4350939" cy="275339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0"/>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Next week’s class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1"/>
          <p:cNvSpPr txBox="1">
            <a:spLocks noGrp="1"/>
          </p:cNvSpPr>
          <p:nvPr>
            <p:ph type="title"/>
          </p:nvPr>
        </p:nvSpPr>
        <p:spPr>
          <a:xfrm>
            <a:off x="838200" y="365125"/>
            <a:ext cx="8619836"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2"/>
              </a:buClr>
              <a:buSzPts val="2800"/>
              <a:buFont typeface="Century Gothic"/>
              <a:buNone/>
            </a:pPr>
            <a:br>
              <a:rPr lang="en-GB" sz="3400"/>
            </a:br>
            <a:r>
              <a:rPr lang="en-GB" sz="3400"/>
              <a:t>Week 4: Purpose - Strategy</a:t>
            </a:r>
            <a:endParaRPr sz="3400"/>
          </a:p>
        </p:txBody>
      </p:sp>
      <p:sp>
        <p:nvSpPr>
          <p:cNvPr id="239" name="Google Shape;239;p31"/>
          <p:cNvSpPr txBox="1">
            <a:spLocks noGrp="1"/>
          </p:cNvSpPr>
          <p:nvPr>
            <p:ph type="body" idx="1"/>
          </p:nvPr>
        </p:nvSpPr>
        <p:spPr>
          <a:xfrm>
            <a:off x="838200" y="1825625"/>
            <a:ext cx="3876413" cy="4351338"/>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500"/>
              <a:buNone/>
            </a:pPr>
            <a:endParaRPr sz="1700"/>
          </a:p>
          <a:p>
            <a:pPr marL="285750" lvl="0" indent="-285750" algn="l" rtl="0">
              <a:lnSpc>
                <a:spcPct val="150000"/>
              </a:lnSpc>
              <a:spcBef>
                <a:spcPts val="1000"/>
              </a:spcBef>
              <a:spcAft>
                <a:spcPts val="0"/>
              </a:spcAft>
              <a:buSzPts val="1800"/>
              <a:buFont typeface="Noto Sans Symbols"/>
              <a:buChar char="⮚"/>
            </a:pPr>
            <a:r>
              <a:rPr lang="en-GB" sz="1800">
                <a:solidFill>
                  <a:schemeClr val="dk1"/>
                </a:solidFill>
              </a:rPr>
              <a:t>Thursday July 20</a:t>
            </a:r>
            <a:endParaRPr sz="1800">
              <a:solidFill>
                <a:schemeClr val="dk1"/>
              </a:solidFill>
            </a:endParaRPr>
          </a:p>
          <a:p>
            <a:pPr marL="457200" lvl="1" indent="0" algn="l" rtl="0">
              <a:lnSpc>
                <a:spcPct val="150000"/>
              </a:lnSpc>
              <a:spcBef>
                <a:spcPts val="1000"/>
              </a:spcBef>
              <a:spcAft>
                <a:spcPts val="0"/>
              </a:spcAft>
              <a:buClr>
                <a:schemeClr val="dk1"/>
              </a:buClr>
              <a:buSzPts val="1800"/>
              <a:buNone/>
            </a:pPr>
            <a:r>
              <a:rPr lang="en-GB">
                <a:solidFill>
                  <a:schemeClr val="dk1"/>
                </a:solidFill>
              </a:rPr>
              <a:t>08.00 PDT</a:t>
            </a:r>
            <a:endParaRPr>
              <a:solidFill>
                <a:schemeClr val="dk1"/>
              </a:solidFill>
            </a:endParaRPr>
          </a:p>
          <a:p>
            <a:pPr marL="457200" lvl="1" indent="0" algn="l" rtl="0">
              <a:lnSpc>
                <a:spcPct val="150000"/>
              </a:lnSpc>
              <a:spcBef>
                <a:spcPts val="1000"/>
              </a:spcBef>
              <a:spcAft>
                <a:spcPts val="0"/>
              </a:spcAft>
              <a:buClr>
                <a:schemeClr val="dk1"/>
              </a:buClr>
              <a:buSzPts val="1800"/>
              <a:buNone/>
            </a:pPr>
            <a:r>
              <a:rPr lang="en-GB">
                <a:solidFill>
                  <a:schemeClr val="dk1"/>
                </a:solidFill>
              </a:rPr>
              <a:t>11.00 EDT</a:t>
            </a:r>
            <a:endParaRPr>
              <a:solidFill>
                <a:schemeClr val="dk1"/>
              </a:solidFill>
            </a:endParaRPr>
          </a:p>
          <a:p>
            <a:pPr marL="457200" lvl="1" indent="0" algn="l" rtl="0">
              <a:lnSpc>
                <a:spcPct val="150000"/>
              </a:lnSpc>
              <a:spcBef>
                <a:spcPts val="1000"/>
              </a:spcBef>
              <a:spcAft>
                <a:spcPts val="0"/>
              </a:spcAft>
              <a:buClr>
                <a:schemeClr val="dk1"/>
              </a:buClr>
              <a:buSzPts val="1800"/>
              <a:buNone/>
            </a:pPr>
            <a:r>
              <a:rPr lang="en-GB">
                <a:solidFill>
                  <a:schemeClr val="dk1"/>
                </a:solidFill>
              </a:rPr>
              <a:t>16.00 BST</a:t>
            </a:r>
            <a:endParaRPr>
              <a:solidFill>
                <a:schemeClr val="dk1"/>
              </a:solidFill>
            </a:endParaRPr>
          </a:p>
          <a:p>
            <a:pPr marL="457200" lvl="1" indent="0" algn="l" rtl="0">
              <a:lnSpc>
                <a:spcPct val="150000"/>
              </a:lnSpc>
              <a:spcBef>
                <a:spcPts val="1000"/>
              </a:spcBef>
              <a:spcAft>
                <a:spcPts val="0"/>
              </a:spcAft>
              <a:buClr>
                <a:schemeClr val="dk1"/>
              </a:buClr>
              <a:buSzPts val="1800"/>
              <a:buNone/>
            </a:pPr>
            <a:r>
              <a:rPr lang="en-GB">
                <a:solidFill>
                  <a:schemeClr val="dk1"/>
                </a:solidFill>
              </a:rPr>
              <a:t>17.00 CEST</a:t>
            </a:r>
            <a:endParaRPr>
              <a:solidFill>
                <a:schemeClr val="dk1"/>
              </a:solidFill>
            </a:endParaRPr>
          </a:p>
          <a:p>
            <a:pPr marL="285750" lvl="0" indent="-171450" algn="l" rtl="0">
              <a:lnSpc>
                <a:spcPct val="110000"/>
              </a:lnSpc>
              <a:spcBef>
                <a:spcPts val="1000"/>
              </a:spcBef>
              <a:spcAft>
                <a:spcPts val="0"/>
              </a:spcAft>
              <a:buClr>
                <a:schemeClr val="accent2"/>
              </a:buClr>
              <a:buSzPts val="1800"/>
              <a:buFont typeface="Arial"/>
              <a:buNone/>
            </a:pP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body" idx="1"/>
          </p:nvPr>
        </p:nvSpPr>
        <p:spPr>
          <a:xfrm>
            <a:off x="1227667" y="1757891"/>
            <a:ext cx="8138006" cy="338676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accent2"/>
              </a:buClr>
              <a:buSzPts val="6000"/>
              <a:buFont typeface="Arial"/>
              <a:buNone/>
            </a:pPr>
            <a:r>
              <a:rPr lang="en-GB" sz="6000"/>
              <a:t>Closing Remarks</a:t>
            </a:r>
            <a:endParaRPr/>
          </a:p>
          <a:p>
            <a:pPr marL="0" lvl="0" indent="0" algn="l" rtl="0">
              <a:lnSpc>
                <a:spcPct val="120000"/>
              </a:lnSpc>
              <a:spcBef>
                <a:spcPts val="1000"/>
              </a:spcBef>
              <a:spcAft>
                <a:spcPts val="0"/>
              </a:spcAft>
              <a:buClr>
                <a:schemeClr val="accent2"/>
              </a:buClr>
              <a:buSzPts val="1800"/>
              <a:buFont typeface="Arial"/>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2"/>
          <p:cNvSpPr txBox="1">
            <a:spLocks noGrp="1"/>
          </p:cNvSpPr>
          <p:nvPr>
            <p:ph type="ctrTitle"/>
          </p:nvPr>
        </p:nvSpPr>
        <p:spPr>
          <a:xfrm>
            <a:off x="1272544" y="2170052"/>
            <a:ext cx="5507286" cy="1408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3500"/>
              <a:buFont typeface="Century Gothic"/>
              <a:buNone/>
            </a:pPr>
            <a:r>
              <a:rPr lang="en-GB"/>
              <a:t>Thank you and see you next week!</a:t>
            </a:r>
            <a:endParaRPr/>
          </a:p>
        </p:txBody>
      </p:sp>
      <p:sp>
        <p:nvSpPr>
          <p:cNvPr id="327" name="Google Shape;327;p42"/>
          <p:cNvSpPr txBox="1">
            <a:spLocks noGrp="1"/>
          </p:cNvSpPr>
          <p:nvPr>
            <p:ph type="subTitle" idx="1"/>
          </p:nvPr>
        </p:nvSpPr>
        <p:spPr>
          <a:xfrm>
            <a:off x="1272550" y="3913602"/>
            <a:ext cx="5128500" cy="572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2"/>
              </a:buClr>
              <a:buSzPts val="2000"/>
              <a:buNone/>
            </a:pPr>
            <a:r>
              <a:rPr lang="en-GB"/>
              <a:t>Back in class on Thursday July 6</a:t>
            </a:r>
            <a:endParaRPr/>
          </a:p>
        </p:txBody>
      </p:sp>
      <p:sp>
        <p:nvSpPr>
          <p:cNvPr id="328" name="Google Shape;328;p42"/>
          <p:cNvSpPr txBox="1">
            <a:spLocks noGrp="1"/>
          </p:cNvSpPr>
          <p:nvPr>
            <p:ph type="body" idx="2"/>
          </p:nvPr>
        </p:nvSpPr>
        <p:spPr>
          <a:xfrm>
            <a:off x="1079357" y="7280852"/>
            <a:ext cx="2924175" cy="25225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595959"/>
              </a:buClr>
              <a:buSzPts val="1000"/>
              <a:buNone/>
            </a:pPr>
            <a:endParaRPr/>
          </a:p>
        </p:txBody>
      </p:sp>
      <p:sp>
        <p:nvSpPr>
          <p:cNvPr id="329" name="Google Shape;329;p42"/>
          <p:cNvSpPr txBox="1">
            <a:spLocks noGrp="1"/>
          </p:cNvSpPr>
          <p:nvPr>
            <p:ph type="body" idx="3"/>
          </p:nvPr>
        </p:nvSpPr>
        <p:spPr>
          <a:xfrm>
            <a:off x="1079357" y="7513647"/>
            <a:ext cx="2924175" cy="31756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595959"/>
              </a:buClr>
              <a:buSzPts val="1200"/>
              <a:buNone/>
            </a:pPr>
            <a:endParaRPr/>
          </a:p>
        </p:txBody>
      </p:sp>
      <p:pic>
        <p:nvPicPr>
          <p:cNvPr id="3" name="Video 2">
            <a:hlinkClick r:id="" action="ppaction://media"/>
            <a:extLst>
              <a:ext uri="{FF2B5EF4-FFF2-40B4-BE49-F238E27FC236}">
                <a16:creationId xmlns:a16="http://schemas.microsoft.com/office/drawing/2014/main" id="{1BEEE2E8-1492-0EDC-778B-AC99A80229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Curruthers and jackson 2">
      <a:dk1>
        <a:srgbClr val="000000"/>
      </a:dk1>
      <a:lt1>
        <a:srgbClr val="FFFFFF"/>
      </a:lt1>
      <a:dk2>
        <a:srgbClr val="44546A"/>
      </a:dk2>
      <a:lt2>
        <a:srgbClr val="E7E6E6"/>
      </a:lt2>
      <a:accent1>
        <a:srgbClr val="00998C"/>
      </a:accent1>
      <a:accent2>
        <a:srgbClr val="FF5100"/>
      </a:accent2>
      <a:accent3>
        <a:srgbClr val="A5A5A5"/>
      </a:accent3>
      <a:accent4>
        <a:srgbClr val="004D4E"/>
      </a:accent4>
      <a:accent5>
        <a:srgbClr val="01A9B4"/>
      </a:accent5>
      <a:accent6>
        <a:srgbClr val="D9145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rruthers and jackson 2">
      <a:dk1>
        <a:srgbClr val="000000"/>
      </a:dk1>
      <a:lt1>
        <a:srgbClr val="FFFFFF"/>
      </a:lt1>
      <a:dk2>
        <a:srgbClr val="44546A"/>
      </a:dk2>
      <a:lt2>
        <a:srgbClr val="E7E6E6"/>
      </a:lt2>
      <a:accent1>
        <a:srgbClr val="00998C"/>
      </a:accent1>
      <a:accent2>
        <a:srgbClr val="FF5100"/>
      </a:accent2>
      <a:accent3>
        <a:srgbClr val="A5A5A5"/>
      </a:accent3>
      <a:accent4>
        <a:srgbClr val="004D4E"/>
      </a:accent4>
      <a:accent5>
        <a:srgbClr val="01A9B4"/>
      </a:accent5>
      <a:accent6>
        <a:srgbClr val="D9145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rruthers and jackson 2">
      <a:dk1>
        <a:srgbClr val="000000"/>
      </a:dk1>
      <a:lt1>
        <a:srgbClr val="FFFFFF"/>
      </a:lt1>
      <a:dk2>
        <a:srgbClr val="44546A"/>
      </a:dk2>
      <a:lt2>
        <a:srgbClr val="E7E6E6"/>
      </a:lt2>
      <a:accent1>
        <a:srgbClr val="00998C"/>
      </a:accent1>
      <a:accent2>
        <a:srgbClr val="FF5100"/>
      </a:accent2>
      <a:accent3>
        <a:srgbClr val="A5A5A5"/>
      </a:accent3>
      <a:accent4>
        <a:srgbClr val="004D4E"/>
      </a:accent4>
      <a:accent5>
        <a:srgbClr val="01A9B4"/>
      </a:accent5>
      <a:accent6>
        <a:srgbClr val="D9145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CAE4C6DAD7CB4FB00D1FD2D629D21E" ma:contentTypeVersion="15" ma:contentTypeDescription="Create a new document." ma:contentTypeScope="" ma:versionID="90b3cf293b1b7dc3e680a6a66d4dd9bd">
  <xsd:schema xmlns:xsd="http://www.w3.org/2001/XMLSchema" xmlns:xs="http://www.w3.org/2001/XMLSchema" xmlns:p="http://schemas.microsoft.com/office/2006/metadata/properties" xmlns:ns2="fd3fcd95-0e50-45f5-9047-1241aa75e205" xmlns:ns3="845bf773-518d-4e6c-bb2f-6170d00a092e" targetNamespace="http://schemas.microsoft.com/office/2006/metadata/properties" ma:root="true" ma:fieldsID="b89725175466ce6e6e8602c22f504fb3" ns2:_="" ns3:_="">
    <xsd:import namespace="fd3fcd95-0e50-45f5-9047-1241aa75e205"/>
    <xsd:import namespace="845bf773-518d-4e6c-bb2f-6170d00a09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3fcd95-0e50-45f5-9047-1241aa75e2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a16c982-f34f-4a85-b1bc-106d7944264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5bf773-518d-4e6c-bb2f-6170d00a092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751a91-e361-4087-a9fa-3477a12f9c9e}" ma:internalName="TaxCatchAll" ma:showField="CatchAllData" ma:web="845bf773-518d-4e6c-bb2f-6170d00a092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d3fcd95-0e50-45f5-9047-1241aa75e205">
      <Terms xmlns="http://schemas.microsoft.com/office/infopath/2007/PartnerControls"/>
    </lcf76f155ced4ddcb4097134ff3c332f>
    <TaxCatchAll xmlns="845bf773-518d-4e6c-bb2f-6170d00a092e" xsi:nil="true"/>
  </documentManagement>
</p:properties>
</file>

<file path=customXml/itemProps1.xml><?xml version="1.0" encoding="utf-8"?>
<ds:datastoreItem xmlns:ds="http://schemas.openxmlformats.org/officeDocument/2006/customXml" ds:itemID="{3F2A70BB-E065-4F8B-A332-DFA04678C186}">
  <ds:schemaRefs>
    <ds:schemaRef ds:uri="845bf773-518d-4e6c-bb2f-6170d00a092e"/>
    <ds:schemaRef ds:uri="fd3fcd95-0e50-45f5-9047-1241aa75e2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B854F5C-C215-4A7A-9C18-CFAB4B9899DD}">
  <ds:schemaRefs>
    <ds:schemaRef ds:uri="http://schemas.microsoft.com/sharepoint/v3/contenttype/forms"/>
  </ds:schemaRefs>
</ds:datastoreItem>
</file>

<file path=customXml/itemProps3.xml><?xml version="1.0" encoding="utf-8"?>
<ds:datastoreItem xmlns:ds="http://schemas.openxmlformats.org/officeDocument/2006/customXml" ds:itemID="{12A3E2D1-BFEE-4269-A0E1-302B99FB3008}">
  <ds:schemaRefs>
    <ds:schemaRef ds:uri="5eb6a35f-bac1-421e-8d9e-18ae0983afa8"/>
    <ds:schemaRef ds:uri="5f1da8f5-b2bb-4012-97c4-ebfb3fe98166"/>
    <ds:schemaRef ds:uri="7023396a-2914-404c-b840-682e3049bac8"/>
    <ds:schemaRef ds:uri="845bf773-518d-4e6c-bb2f-6170d00a092e"/>
    <ds:schemaRef ds:uri="a8bf9016-47e2-4a91-9785-db8e69422483"/>
    <ds:schemaRef ds:uri="fd3fcd95-0e50-45f5-9047-1241aa75e2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998</Words>
  <Application>Microsoft Office PowerPoint</Application>
  <PresentationFormat>Widescreen</PresentationFormat>
  <Paragraphs>130</Paragraphs>
  <Slides>31</Slides>
  <Notes>30</Notes>
  <HiddenSlides>0</HiddenSlides>
  <MMClips>2</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31</vt:i4>
      </vt:variant>
    </vt:vector>
  </HeadingPairs>
  <TitlesOfParts>
    <vt:vector size="36" baseType="lpstr">
      <vt:lpstr>Calibri</vt:lpstr>
      <vt:lpstr>Century Gothic</vt:lpstr>
      <vt:lpstr>Office Theme</vt:lpstr>
      <vt:lpstr>1_Office Theme</vt:lpstr>
      <vt:lpstr>2_Office Theme</vt:lpstr>
      <vt:lpstr>Carruthers and Jackson Summer School for Data Leaders 2022</vt:lpstr>
      <vt:lpstr>PowerPoint Presentation</vt:lpstr>
      <vt:lpstr>Our Program Partners</vt:lpstr>
      <vt:lpstr>Today’s Presenters</vt:lpstr>
      <vt:lpstr>PowerPoint Presentation</vt:lpstr>
      <vt:lpstr>PowerPoint Presentation</vt:lpstr>
      <vt:lpstr>Exhibit Hall – Meet our exhibitors</vt:lpstr>
      <vt:lpstr>Where to find support: Your community manager Sam Toseland</vt:lpstr>
      <vt:lpstr>PowerPoint Presentation</vt:lpstr>
      <vt:lpstr>What will you face?</vt:lpstr>
      <vt:lpstr>DIKW Triangle</vt:lpstr>
      <vt:lpstr>PowerPoint Presentation</vt:lpstr>
      <vt:lpstr>PowerPoint Presentation</vt:lpstr>
      <vt:lpstr>The Program </vt:lpstr>
      <vt:lpstr>PowerPoint Presentation</vt:lpstr>
      <vt:lpstr>The first 100 days</vt:lpstr>
      <vt:lpstr>And beyond: The next 300 days</vt:lpstr>
      <vt:lpstr>Data Maturity Assessment</vt:lpstr>
      <vt:lpstr>Data Maturity Model</vt:lpstr>
      <vt:lpstr>The level ratings!</vt:lpstr>
      <vt:lpstr>Approach 1: Workshops</vt:lpstr>
      <vt:lpstr>Approach 2: Interviews</vt:lpstr>
      <vt:lpstr>And then, pull it all together</vt:lpstr>
      <vt:lpstr>PowerPoint Presentation</vt:lpstr>
      <vt:lpstr>PowerPoint Presentation</vt:lpstr>
      <vt:lpstr>PowerPoint Presentation</vt:lpstr>
      <vt:lpstr>Question and Answer</vt:lpstr>
      <vt:lpstr>PowerPoint Presentation</vt:lpstr>
      <vt:lpstr> Week 4: Purpose - Strategy</vt:lpstr>
      <vt:lpstr>PowerPoint Presentation</vt:lpstr>
      <vt:lpstr>Thank you and see you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Carruthers &amp; Jackson Summer School for Data Leaders 2021</dc:title>
  <dc:creator>Paola Lingard</dc:creator>
  <cp:lastModifiedBy>Paola Lingard</cp:lastModifiedBy>
  <cp:revision>1</cp:revision>
  <dcterms:modified xsi:type="dcterms:W3CDTF">2023-07-12T15:20:20Z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0x010100CB173EB742383E4FB0765725D621979B</vt:lpwstr>
  </property>
  <property fmtid="{D5CDD505-2E9C-101B-9397-08002B2CF9AE}" pid="3" name="MediaServiceImageTags">
    <vt:lpwstr/>
  </property>
  <property fmtid="{D5CDD505-2E9C-101B-9397-08002B2CF9AE}" pid="4" name="Order">
    <vt:r8>481500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ies>
</file>